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20FC57-94B9-409A-92B2-C72ACB824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C16014-5E45-4B75-9E12-1F9683121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74C67C-1E18-4FED-96AB-2BD447211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94E922-7481-416C-A30C-ED7979FC0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57E1DD-B78F-43AB-B555-CAA1BBDA8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B0306E-CA28-4F61-8974-CE6026858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ABD045-4ECB-49DF-A430-E7956E950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120A7D-D9FD-4A44-BF5A-D04812D95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49CADA-5767-42E4-A837-D53EDE073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0C6D51-75D4-440C-A83C-13787A8F5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21C67C-119D-4DE0-9865-78AED06DB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06106606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治愈艺术班之手工疗愈课程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课程介绍与背景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手工疗愈理论基础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手工疗愈实践技巧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针对不同人群的手工疗愈方案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手工疗愈案例分析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48" b="154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治愈艺术班的目的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心理健康促进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通过艺术创作和手工活动，帮助参与者缓解压力、焦虑等负面情绪，提升心理健康水平。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创造力与自我表达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鼓励参与者发挥创造力，通过艺术作品表达内心情感，增强自我认知和自我表达能力。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社交互动与团队协作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提供一个轻松、友好的环境，让参与者能够与他人互动交流，分享经验和感受，培养团队协作精神。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手工活动能够让参与者专注于当下，放松身心，缓解紧张和焦虑情绪。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放松身心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提升自信心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培养耐心和专注力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通过完成手工作品，参与者能够感受到成就感，从而提升自信心和自尊心。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手工活动需要耐心和专注度，通过不断的练习，参与者可以逐渐培养这些品质。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手工疗愈课程的意义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介绍课程的目的、意义和流程，引导参与者进入放松和专注的状态。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课程导入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回顾课程内容，总结参与者的收获和感受，鼓励他们在日常生活中继续运用所学的技能和知识。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课程总结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教授基础的手工技能，如剪纸、缝纫、绘画等，让参与者掌握基本的创作能力。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基础技能学习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设定不同的主题，如自然、动物、人物等，让参与者自由发挥创造力，创作属于自己的手工作品。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主题创作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鼓励参与者分享自己的作品和创作过程，与他人互动交流，分享经验和感受。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分享与交流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课程内容与结构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手工疗愈理论基础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艺术治疗是一种通过艺术创作和表达，促进个体心理健康和情绪疏导的治疗方法。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艺术治疗定义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包括绘画、雕塑、音乐、舞蹈等多种艺术形式，以及各种手工创作活动。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艺术治疗的形式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艺术治疗的概念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手工活动能够让人专注于当下，减轻压力和焦虑，提升自我认知和情感表达能力。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通过手工创作，人们能够表达自己的情感和想法，达到情感宣泄和情绪调节的效果。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手工疗愈的原理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创作过程中的心理变化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手工活动的心理效应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艺术对心理健康的积极影响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艺术创作和表达有助于提升个体的自我意识和自我认知，促进心理健康和成长。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艺术在心理治疗中的应用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艺术治疗被广泛应用于心理咨询和心理治疗中，对于处理情感问题、增强自我认知、培养社交技能等方面具有显著效果。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85" r="148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艺术与心理健康的关联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手工疗愈实践技巧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了解色彩心理学的基本原理，如不同色彩对人的情绪和心理状态的影响。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042" r="240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943" r="1694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色彩心理学基础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学习如何运用温暖、柔和的治愈系色彩，如粉色、蓝色、绿色等，营造舒适、宁静的氛围。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治愈系色彩运用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掌握基本的色彩搭配原则，如对比色、类似色、冷暖色等搭配方法，提升作品的美感和和谐度。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色彩搭配技巧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色彩选择与搭配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了解各种手工材料的特性，如纸张、布料、木材、塑料等，以便选择合适的材料进行创作。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不同材料的特性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学习如何创造性地运用材料，通过改变材料的形状、质地或组合方式，制作出独特的手工作品。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材料的创新运用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797" b="1679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倡导使用环保材料，如废旧物品再利用、可降解材料等，减少对环境的影响。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环保理念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材料选择与运用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https://d.book118.com/007061066060006030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2024-09-02T00:24:03.366</cp:lastPrinted>
  <dcterms:created xsi:type="dcterms:W3CDTF">2024-09-01T16:24:03Z</dcterms:created>
  <dcterms:modified xsi:type="dcterms:W3CDTF">2024-09-01T16:24:05Z</dcterms:modified>
</cp:coreProperties>
</file>