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5E82-9309-4D6B-BC81-9EFD8215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B1355-8F02-4D7F-8C2D-E571256A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DC163-94E9-4065-BF96-21922A5F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A03F6-A309-4007-A875-2FA412F3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0D0B2-E439-429F-AE0A-6DC121A6F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A03B5-B9EF-4FDF-B64B-9D05F6DD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79CB9-3A55-4BE5-96FC-89153606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67C70-8150-4110-AE0E-0C546BA4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A40DD-4DE8-4A66-8035-4D9486EF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F2ABC-358D-4A65-96C9-DEE3B9F33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2E842-2579-4EA3-85F9-6A6B18E1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61165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公司管理制度的落实与持续完善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落实公司管理制度的关键措施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持续完善公司管理制度的策略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案例分析：成功企业的管理制度实践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提升公司运营效率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通过建立和实施一套完善的管理制度，确保公司各项工作有章可循，提高运营效率。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随着市场环境的不断变化，公司需要不断调整和优化管理制度，以适应市场需求和变化。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推动公司持续发展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通过持续完善管理制度，不断推动公司向更高水平发展，提升公司核心竞争力。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持续完善计划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根据公司发展需要和市场需求，制定管理制度的持续完善计划，明确未来一段时间内的工作重点和目标。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管理制度落实情况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汇报公司各项管理制度的制定、实施及执行情况，包括人事、财务、业务等方面的制度。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分析在管理制度落实过程中存在的问题和困难，提出改进措施和建议。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公司已建立了一套相对完善的管理制度体系，涵盖了人事、财务、业务、行政等各个方面。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各项制度内容详实，明确了管理目标、原则、流程、责任等要素，为公司日常运作提供了基本依据。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随着公司发展和外部环境变化，公司会定期对现有制度进行更新和完善。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公司设立了内部监督机构，对制度执行情况进行定期检查和评估，确保制度得到有效执行。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公司建立了与制度执行相配套的奖惩机制，对违反制度的行为进行惩罚，对执行制度表现优秀的员工进行奖励。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公司整体对管理制度的执行力度较强，各部门能够按照制度要求开展工作。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364" r="93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10" r="1341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部分制度过于繁琐，导致执行效率低下，员工执行意愿不高。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制度繁琐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不同制度之间存在冲突或重复，导致员工在执行过程中产生困惑。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制度冲突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部分制度未能及时跟上公司发展和外部环境变化，导致制度与实际工作脱节。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部分部门对制度执行情况的监督检查不够严格，存在敷衍了事的现象。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执行监督不力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落实公司管理制度的关键措施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文化引导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积极培育公司的管理文化，让员工深刻理解制度与公司发展、个人成长的密切关系。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定期组织员工分享遵守公司管理制度的优秀案例，以榜样力量激发员工的自觉性和积极性。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通过公司内部培训、宣传册、员工手册等多种方式，向员工普及公司管理制度的内容、意义和重要性。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加强宣传教育，提高员工意识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明确各部门、各岗位在公司管理制度执行中的具体职责和任务，形成责任网络。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责任分工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将公司管理制度的执行情况纳入部门和个人的绩效考核体系，确保执行力。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目标考核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建立与公司管理制度相配套的奖惩机制，对执行不力的行为进行惩戒，对执行出色的给予表彰和奖励。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明确责任分工，强化执行力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建立监督机制，确保制度执行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定期邀请第三方机构对公司管理制度的执行情况进行审计和评估，确保客观公正。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外部审计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设立内部监督机构或专职监督员，对公司管理制度的执行情况进行定期或不定期的检查和评估。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内部监督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鼓励员工积极参与监督，设立匿名举报或反馈渠道，及时收集和处理员工对公司管理制度执行情况的意见和建议。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https://d.book118.com/007061165040006025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2024-08-29T16:17:45.894</cp:lastPrinted>
  <dcterms:created xsi:type="dcterms:W3CDTF">2024-08-29T08:17:45Z</dcterms:created>
  <dcterms:modified xsi:type="dcterms:W3CDTF">2024-08-29T08:17:48Z</dcterms:modified>
</cp:coreProperties>
</file>