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C9EAB-A783-4F68-9ADD-EFAC768F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7E3ED-8B1B-4C8E-A681-11D3522E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D2EC2-9F5D-40B2-B30F-53F31340B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91EC4-03C1-4AEE-88D7-54E187B75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B3B2C-B839-4F9B-A91A-7E3968D55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B0668A-55C2-4D34-BCCB-2E76178C1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97445D-CE4C-48F9-8D9A-A2673091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73FEA-F9FB-4CFB-A34A-F2EF4742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58DAA-BAF6-4CF4-879E-C11F223B1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63FB6-0825-42F2-ABEC-2AB00489F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D2843-3A6E-4733-ADAE-00EB30861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6204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保健品行业2024年质量管理创新方案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创新方案目标与原则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原料采购与供应商管理创新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生产过程监控与技术创新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产品检验与放行管理创新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持续改进与客户反馈机制创新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保健品行业概况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随着健康意识的提高，保健品市场规模逐年扩大，品种繁多，竞争激烈。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消费者对保健品的需求呈现个性化、多元化趋势，对产品质量和安全性的要求也越来越高。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504" b="22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018" b="1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质量管理现状及问题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质量管理水平参差不齐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保健品行业质量管理水平差异较大，部分企业存在重营销、轻质量的现象。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监管体系不完善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保健品监管体系存在漏洞，导致一些劣质产品流入市场，损害消费者权益。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信息不对称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消费者难以获取全面、准确的保健品质量信息，容易受到虚假宣传的误导。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77" b="37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如何提高产品质量和安全性，保障消费者权益；如何加强监管力度，打击假冒伪劣产品；如何提升消费者信任度和品牌忠诚度。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借助新技术手段提升质量管理水平；推动行业标准化建设，提高行业整体竞争力；加强国际合作与交流，拓展国际市场。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创新方案目标与原则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强化供应链质量管理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与供应商建立紧密的合作关系，确保原材料质量稳定可靠，从源头把控产品质量。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优化客户服务体验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建立完善的客户服务体系，提供个性化的产品咨询和售后服务，提高客户满意度和忠诚度。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引入先进的质量管理理念和方法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借鉴国际先进的质量管理理论，如六西格玛、精益管理等，提升产品质量控制能力和水平。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提高产品质量和客户满意度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推行资源回收利用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建立资源回收机制，对生产过程中产生的废弃物进行回收利用，减少资源浪费。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加强设备维护和保养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建立完善的设备维护和保养制度，确保生产设备稳定运行，减少故障停机时间，降低维修成本。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实施精益生产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通过精益生产方法，优化生产流程，降低生产成本，提高生产效率。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降低生产成本和减少浪费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确保企业生产经营活动符合国家法律法规和行业标准要求，避免因违规操作带来的法律风险。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通过ISO9001等质量管理体系认证，确保企业质量管理水平达到国际标准，提升品牌信誉。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建立完善的产品检测和认证制度，确保产品符合国家相关标准和客户要求，提高产品市场竞争力。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加强产品检测和认证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确保合规性和增强品牌信誉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原料采购与供应商管理创新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与优质供应商签订长期合作协议，确保原料的稳定供应和质量保障。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设立供应商评估机制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通过综合评估供应商的信誉、质量、交货期、价格等方面，确保选择到优质的供应商。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对每个供应商建立详细的档案，包括其资质、产品质量、交货记录等，以便随时跟踪和管理。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严格筛选优质供应商并建立长期合作关系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完善原料检验标准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制定严格的原料检验标准，确保每批原料都符合质量要求。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强化检验流程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采用先进的检验设备和方法，对原料进行全面的检验，确保原料的质量和安全。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建立质量追溯体系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对每批原料建立质量追溯体系，一旦发现问题，能够及时追溯到源头并采取措施。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强化原料检验和质量控制流程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原料溯源技术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利用物联网、大数据等技术手段，对原料的生产、加工、运输等全过程进行监控和记录，实现原料的可追溯性。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建立风险评估模型，对原料中可能存在的风险进行定性和定量评估，为风险管理提供依据。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根据风险评估结果，建立风险预警机制，及时发现并处理潜在的风险，确保原料的质量和安全。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采用先进技术进行原料溯源和风险评估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生产过程监控与技术创新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https://d.book118.com/007062041152006031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2024-09-04T08:11:30.081</cp:lastPrinted>
  <dcterms:created xsi:type="dcterms:W3CDTF">2024-09-04T00:11:30Z</dcterms:created>
  <dcterms:modified xsi:type="dcterms:W3CDTF">2024-09-04T00:11:32Z</dcterms:modified>
</cp:coreProperties>
</file>