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DEFB-1108-4397-B802-D77F7401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2C1F7-2B2E-4889-97E8-D59341D9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C566-BA23-4762-815E-F6E6F234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C9741-6F12-47BC-8E56-5DD95CCF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1A5EA-7EF2-4455-AEA3-17B50673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C31FFA-C483-4076-A296-D0C4D6BF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A1844-0F3F-4E43-B0AB-B0DC6673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DE93F-20C2-4941-9446-24CD73A0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84C23-E9E0-4134-9908-371DA28C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99318-A865-4A97-87CC-76F2222C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FA753-FD0F-4E1B-B0B0-4FF38B54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641340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创作高质量自媒体内容的技巧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内容定位与规划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保持内容质量的建议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内容定位与规划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受众画像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深入了解目标受众的年龄、性别、职业、兴趣等信息，以便创作出更符合他们需求的内容。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分析目标受众在自媒体平台上关注的内容类型和话题，了解他们的兴趣点和需求。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根据目标受众和自媒体平台的特点，确定内容主题和方向，如生活、娱乐、科技等。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注重内容的质量和价值，避免发布低质量、虚假或无意义的内容。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确定内容主题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确定内容的发布频率，如每周一篇、每日更新等，保持稳定且规律的发布节奏。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内容形式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根据内容主题和目标受众，选择适合的内容形式，如文字、图片、视频等。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制定内容发布计划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内容创作技巧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标题不宜过长，应尽量简洁明了，让读者一眼就能理解内容的主旨。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标题要吸引人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一个好的标题能够吸引读者的注意力，让他们产生点击和阅读的欲望。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突出关键词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在标题中突出关键词，有助于提高内容被搜索引擎抓取的概率，增加曝光度。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标题创作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内容要有价值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自媒体内容要有价值，能够满足读者的需求和兴趣，提供有用的信息和知识。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正文撰写要逻辑清晰，条理分明，让读者能够轻松理解内容的核心观点。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语言简洁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避免使用过于复杂的词汇和句子，尽量使用简洁明了的语言表达意思。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正文撰写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注意排版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排版要整洁、美观，字体大小、行间距、段间距等要合理设置，让读者阅读起来更加舒适。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利用列表和分段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利用列表和分段将内容进行合理的划分，让读者能够更快地获取信息，提高阅读体验。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使用合适的图片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在内容中加入合适的图片，能够增加内容的可读性和吸引力。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图片与排版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内容推广策略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https://d.book118.com/007064134030006051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2024-09-24T02:07:16.999</cp:lastPrinted>
  <dcterms:created xsi:type="dcterms:W3CDTF">2024-09-23T18:07:17Z</dcterms:created>
  <dcterms:modified xsi:type="dcterms:W3CDTF">2024-09-23T18:07:19Z</dcterms:modified>
</cp:coreProperties>
</file>