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3965A-F6EF-4B1F-9BF4-4C7030D7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64608-7978-4CD6-94F4-B8618060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7E62-D7AA-43CC-9D66-BBE7121C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21974-9EB0-40BB-980B-DCE041368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5C9C6-3ECF-4543-B3EC-349985FAA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603B3-188C-4FE0-8A41-592ADD72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47C5C-BCD2-4DD9-B491-A5710106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3632B-642B-4C34-9227-42050A2A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6B05F-A1F7-4C16-9067-947071E5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0619E-0F56-4A2D-89A8-53DB2AC7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E8D91-3DB5-4BC5-A6EB-A01D0D8E0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65045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燃料电池电堆行业如何抓住发展机会策略研究报告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549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8383" y="6029318"/>
            <a:ext cx="2793616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燃料电池电堆行业发展机会分析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燃料电池电堆行业抓住发展机会的策略建议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燃料电池电堆行业面临的挑战与风险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全球能源结构转型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随着环境保护意识的提高和可再生能源技术的发展，全球能源结构正在向清洁、低碳的方向转型。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燃料电池技术的优势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燃料电池技术作为一种高效、环保的能源转换技术，具有高能量密度、低污染排放等优点，被视为未来能源发展的重要方向。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燃料电池电堆市场潜力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燃料电池电堆作为燃料电池系统的核心部件，其市场需求随着燃料电池应用的扩大而不断增长，具有巨大的市场潜力。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分析全球及中国燃料电池电堆行业的发展现状及趋势。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探讨燃料电池电堆行业面临的主要挑战和机遇。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研究并提出燃料电池电堆行业的发展策略及建议。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针对全球及中国燃料电池电堆行业的发展情况进行深入研究。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对燃料电池电堆行业的产业链进行全面梳理和分析。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结合实际案例，深入剖析燃料电池电堆行业的成功经验和问题所在。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提出针对燃料电池电堆行业的发展策略和建议，为相关企业和政策制定提供参考。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全球燃料电池电堆市场规模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全球燃料电池电堆市场规模持续增长，预计未来几年将保持高速增长。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亚洲市场成为全球燃料电池电堆增长最快的市场，尤其是中国和日本。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美国和欧洲市场相对成熟，但市场规模仍然较大。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主要国家/地区燃料电池电堆市场占比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中国在全球燃料电池电堆市场中占比最大，成为全球燃料电池电堆行业的重要推动力量。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美国和日本是全球燃料电池电堆市场的另外两个重要国家，市场占比均超过20%。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欧洲市场占比相对较小，但仍然是全球燃料电池电堆市场的重要区域之一。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燃料电池电堆行业发展趋势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技术创新成为推动燃料电池电堆行业发展的关键因素，包括提高电堆性能、降低成本等方面。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政策支持是推动燃料电池电堆行业发展的重要因素，各国政府纷纷出台相关政策支持燃料电池电堆行业的发展。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市场需求是推动燃料电池电堆行业发展的根本动力，随着环保意识的提高和能源结构的调整，燃料电池电堆市场需求将持续增长。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燃料电池电堆行业发展机会分析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资金扶持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政府为燃料电池电堆行业提供财政资金支持，帮助企业进行技术研发和产品推广。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市场准入门槛降低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政府降低燃料电池电堆行业的市场准入门槛，吸引更多的企业进入行业，推动市场竞争。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政策推动产业发展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政府出台相关政策，鼓励燃料电池电堆行业的发展，为行业提供了良好的政策环境。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https://d.book118.com/007065045102006025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2024-08-30T01:20:53.439</cp:lastPrinted>
  <dcterms:created xsi:type="dcterms:W3CDTF">2024-08-29T17:20:53Z</dcterms:created>
  <dcterms:modified xsi:type="dcterms:W3CDTF">2024-08-29T17:20:55Z</dcterms:modified>
</cp:coreProperties>
</file>