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4DA2E-F7E5-4E80-BF75-12A098E58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9A35C-C5EC-41A3-90DA-D8701C756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BF6E8-95AC-4E81-B925-35EFB7531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3AF73-A032-4CC9-8A28-5CAA3306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BCA7A-C1C5-4CCE-8B9B-4423FDC10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15294D-803D-41D3-B147-08B325A69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A0A5E4-0DCA-4A1A-A9BA-32045378B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7CF97-6862-42C3-8AA2-8CD141F5E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E038C-51A4-4E21-8394-4B8477DA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D9343-850E-4693-8530-572C9E07F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DAFC0-BF23-4FB8-846D-C3B93845C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65055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小儿急腹症超声诊断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小儿急腹症的超声诊断技术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小儿急腹症的常见类型及超声表现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小儿急腹症超声诊断的目的是通过超声波检查，快速准确地诊断小儿急性腹痛的原因，为临床治疗提供依据。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随着医学影像技术的发展，超声诊断已成为小儿急腹症的重要辅助检查手段。由于其无创、无痛、无辐射的优点，超声诊断在儿科临床中得到了广泛应用。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急腹症是指以急性腹痛为主要临床表现的疾病，具有起病急、进展快、病情重的特点。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儿急腹症按病因可分为感染性急腹症、非感染性急腹症和功能性急腹症。感染性急腹症主要由腹腔内感染引起，如急性阑尾炎、胆囊炎等；非感染性急腹症多由肠梗阻、肠套叠等引起；功能性急腹症则与肠道功能紊乱有关，如肠痉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急腹症的定义和分类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小儿急腹症的超声诊断技术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超声波具有良好的穿透性和反射性，能够通过不同组织界面产生回声，用于显示组织结构和病变。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超声波的物理特性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利用高频探头将超声波发射到人体内，接收反射回的声波并转化为图像，供医生分析和诊断。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超声诊断设备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超声诊断的基本原理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通过超声检查，医生可以迅速判断小儿急腹症的病因，如肠套叠、急性阑尾炎等。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超声检查可以评估病变的范围、程度和并发症情况，为治疗方案的选择提供依据。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对于需要保守治疗的小儿急腹症，超声可以动态观察病情变化，及时调整治疗方案。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超声诊断在小儿急腹症中的应用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无创、无痛、无辐射，操作简便，可重复性强，能够实时动态观察病情变化。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对医生经验和技术要求较高，对于某些深在或肥胖患儿的诊断可能存在困难。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超声诊断的优势与局限性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小儿急腹症的常见类型及超声表现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肠套叠超声表现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肠套叠时，超声可见肠管异常包块，呈“套筒征”，横切面呈“同心圆”征，纵切面呈“假肾征”。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肠套叠的超声诊断价值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超声检查对肠套叠的诊断具有重要价值，可明确显示套叠部位、程度及有无肠绞窄，有助于临床及时准确诊断。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肠套叠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https://d.book118.com/007065055130006026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2024-08-31T22:24:11.085</cp:lastPrinted>
  <dcterms:created xsi:type="dcterms:W3CDTF">2024-08-31T14:24:11Z</dcterms:created>
  <dcterms:modified xsi:type="dcterms:W3CDTF">2024-08-31T14:24:13Z</dcterms:modified>
</cp:coreProperties>
</file>