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B3C8-C44A-4371-8E93-1501E854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C9756-D48E-40D3-963A-0F650A38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103FC-31D1-4864-BEE4-316851571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AD3ED-CDBF-4A9E-A191-13F6027E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90C08-0514-4AC9-9536-2836AAF9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C6781-5C36-43F0-94B6-21730818A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9F872-EAEA-4D81-927C-ADD2F8189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E53CF-0E3E-4BC1-A841-34E1124AE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83B4A-39FF-4D48-AE8D-70C2781C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C0861-BC6B-43E4-8C1E-8DD579739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5D2EE-F8E5-4896-84D0-C35EA889A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65141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设立商务服务咨询公司市场研究报告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客户需求与行为分析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服务内容与模式创新研究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品牌建设、营销推广策略制定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组织架构、人力资源配置优化建议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随着企业竞争的加剧，企业对商务服务咨询的需求不断增长，尤其是在战略规划、市场研究、人力资源管理等领域。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54" r="175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目前市场上商务服务咨询公司众多，包括国际知名公司和本土专业机构，服务内容和质量参差不齐。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商务服务咨询市场竞争激烈，服务提供商需要不断提升服务质量和专业水平，以赢得客户信任和市场份额。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商务服务咨询市场现状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商务服务咨询市场规模庞大，涉及多个领域和行业，市场总额持续增长。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随着企业对商务服务咨询的认识和需求不断提高，市场规模的增长速度也在加快。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预计未来几年商务服务咨询市场将继续保持快速增长，市场规模有望进一步扩大。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专业化和定制化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企业客户对商务服务咨询的需求将越来越专业化和定制化，服务提供商需要不断提升专业能力和定制化服务水平。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国际化和本土化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随着全球化的深入发展，商务服务咨询行业将越来越注重国际化和本土化的结合，以满足不同国家和地区客户的需求。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随着互联网和人工智能技术的发展，商务服务咨询行业将越来越注重数字化和智能化的应用，提高服务效率和质量。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客户主要来自制造业、金融业、零售业等行业。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主要分布在经济发达的一线城市和沿海地区。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以中大型企业为主，小型企业为辅。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客户主要需求包括市场调研、商业策划、投资咨询等。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客户对服务质量要求较高，注重专业性和实效性。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客户对服务价格有一定的敏感度，但更注重性价比。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服务价格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客户需求洞察及偏好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客户会对收集到的信息进行评估比较，包括服务质量、价格、口碑等。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客户会对购买的服务进行后续评价，包括满意度、性价比等，为后续购买提供参考。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客户会根据评估结果做出购买决策，选择最合适的商务服务咨询公司。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客户会通过多种渠道收集信息，如网络搜索、行业展会、朋友推荐等。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拥有全球化资源和专业团队，提供全方位咨询服务，在品牌影响力和市场份额上具有显著优势。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国际知名咨询公司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深耕国内市场，具备丰富的行业经验和资源优势，在特定领域或行业内具有较高市场份额。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国内大型咨询公司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专注于某一领域或行业，提供个性化、专业化的咨询服务，在细分市场上具有一定竞争力。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中小型咨询公司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行业内主要竞争者概况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通过加强品牌宣传、提升品牌知名度和美誉度，吸引更多优质客户。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通过提供独特的服务模式、创新性的解决方案或专注于某一特定领域，与竞争对手形成差异化竞争优势。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通过提高运营效率、降低服务成本等方式，以更具竞争力的价格吸引客户。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竞争策略及优势比较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行业协作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与相关行业协会、研究机构等建立合作关系，共同推动行业发展，提升行业整体竞争力。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与其他领域的专业机构或企业展开合作，实现资源共享和优势互补，拓展业务领域和市场份额。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与国际知名咨询公司建立合作关系，引进国际先进理念和技术，提升服务水平和国际竞争力。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合作与联盟可能性探讨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服务内容与模式创新研究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https://d.book118.com/007065141066006031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2024-09-03T16:44:48.707</cp:lastPrinted>
  <dcterms:created xsi:type="dcterms:W3CDTF">2024-09-03T08:44:48Z</dcterms:created>
  <dcterms:modified xsi:type="dcterms:W3CDTF">2024-09-03T08:44:50Z</dcterms:modified>
</cp:coreProperties>
</file>