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1AF059-B3A4-43BB-9246-DB2AB2BA6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6323FD-4B8F-423F-AE4F-7E52C6971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34C1E9-E232-4261-B6E3-FF5F5C0FE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9B9131-D231-4962-84C4-7BE682DE01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873E1E-1A16-45A1-9F31-C7EF4752F7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4A4FCB-BAB8-4859-99DC-6439894C69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51EFD5-6C9B-4B33-98D2-B743A8CBC6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6202A8-FB24-4394-A71A-C35A5D50B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9FC9F-D915-4D29-9966-8CAED4F20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19158-D675-43B9-A0BF-220F17225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C8546-63EB-4922-8AAE-EFC510FC1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06514506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设立运输信息咨询公司可行性研究报告</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XX-01-05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技术可行性分析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经济可行性分析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管理可行性分析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法律和政策环境分析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结论和建议</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本报告旨在分析设立运输信息咨询公司的可行性，包括市场需求、竞争环境、技术可行性、经济效益等方面，为公司决策者提供决策依据。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随着全球化和电子商务的快速发展，运输信息咨询服务需求不断增长。设立专业的运输信息咨询公司，有助于满足市场需求，提升行业服务水平和效率。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竞争环境分析</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评估现有竞争对手和潜在进入者的实力和影响，以及行业内的竞争格局和趋势。</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经济效益分析</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预测设立运输信息咨询公司的投资回报率、盈利能力等经济指标，评估项目的财务可行性。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技术可行性分析</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探讨设立运输信息咨询公司的技术条件和要求，包括信息技术、数据分析、物流管理等方面。</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市场分析</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对运输信息咨询服务市场进行深入分析，包括市场规模、增长趋势、客户需求等方面。</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市场分析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646" r="11646"/>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随着全球化和电子商务的快速发展，物流行业持续增长，对运输信息咨询服务的需求也相应增加。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物流行业增长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企业为了提高效率和降低成本，越来越重视供应链的优化，需要专业的运输信息咨询服务来支持决策。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不断变化的国际贸易法规和运输政策要求企业及时了解并适应这些变化，从而产生对咨询服务的需求。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法规和政策变动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运输信息咨询市场需求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国际大型咨询公司</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这些公司拥有丰富的资源和全球网络，提供综合性的运输咨询服务，但收费较高。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本土专业咨询公司</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这类公司通常专注于特定领域或地区，具有深厚的专业知识和经验，价格相对较为亲民。</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新兴科技公司</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一些科技公司利用先进的数据分析和人工智能技术提供创新的运输信息咨询服务，但可能缺乏行业深度。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绿色物流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环保意识的提高推动绿色物流的发展，为运输信息咨询服务提供了新的增长点。</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跨境电商和国际合作</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跨境电商的兴起和国际间合作的加强为运输信息咨询服务提供了更广阔的市场空间。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数字化和智能化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随着大数据、人工智能等技术的发展，运输信息咨询服务的数字化和智能化成为趋势，为市场带来新的机遇。</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市场趋势和机遇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技术可行性分析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现有技术和资源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信息技术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当前，信息技术高度发达，云计算、大数据、人工智能等技术已经成熟并广泛应用，为运输信息咨询公司的设立提供了强大的技术支持。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运输行业资源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我国运输行业规模庞大，公路、铁路、航空、水运等运输方式齐全，为运输信息咨询公司提供了丰富的数据来源和市场空间。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62" b="1916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技术实现方案</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数据采集与整合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通过爬虫技术、API接口等方式，实时采集各种运输方式的信息，并进行清洗、整合，形成统一的数据格式和标准。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数据存储与处理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利用大数据技术，搭建分布式存储和计算平台，实现对海量数据的存储、处理和分析，提高数据处理效率。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信息咨询服务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基于人工智能技术，构建智能咨询系统，为客户提供个性化的运输信息咨询服务，包括运输价格、运输时间、运输方式选择等。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加强数据安全防护，采用加密技术、访问控制等措施，确保数据的机密性、完整性和可用性。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数据安全风险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798" r="1779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技术更新风险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人才短缺风险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957" r="595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密切关注行业动态和技术发展趋势，及时跟进新技术、新方法，保持公司的技术领先地位。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加大人才引进和培养力度，建立完善的人才激励机制，吸引和留住优秀的技术人才。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技术风险和对策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经济可行性分析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895" r="168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技术研发成本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针对运输信息咨询行业的特点，需要投入一定的资金用于技术研发和升级，以保持公司的技术领先地位。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初始投资成本</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包括公司注册费用、办公场地租金、装修费用、购置办公设备和交通工具等一次性投入的成本。</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运营成本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包括员工薪酬、市场营销费用、日常办公开支、交通费用等日常运营所需的成本。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投资成本估算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https://d.book118.com/007065145066006031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2024-09-03T16:44:48.695</cp:lastPrinted>
  <dcterms:created xsi:type="dcterms:W3CDTF">2024-09-03T08:44:48Z</dcterms:created>
  <dcterms:modified xsi:type="dcterms:W3CDTF">2024-09-03T08:44:50Z</dcterms:modified>
</cp:coreProperties>
</file>