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1FE640-012A-456B-8107-0824A68B2F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84712A-C9E9-4157-B2BF-D0C2C2DA5F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CF3019-0362-4D90-A9A2-708EADBDEC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0A8FF3-0BE2-4738-84E9-A24B2DE326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EDDFC7-7294-4235-A469-04C9C688A4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53689C-045E-428A-99F6-A88EF0EE67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B1DBC6-CBE7-4703-95AC-4CD674ACC0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07815B-A159-4C8F-A1E7-DC9EAC5EE5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AEF835-E4D3-485E-BCE8-2CCBD74C69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B494D0-3D43-4F1D-975E-40DEEF8CC1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38A52F-F355-4371-B512-85F3A3A5C3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7066124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安全管理办法的安全标准与安全合规</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汇报人：XX</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2024-01-19</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XX</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安全管理办法概述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安全标准体系建立</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安全合规性评估与监控</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风险防范与应对措施</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员工培训与意识提升</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持续改进与未来展望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安全管理办法概述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463" r="3346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安全管理办法是企业或组织为确保信息安全而制定的一套规章制度和操作指南。</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通过实施安全管理办法，企业或组织能够识别、评估、控制和降低信息安全风险，保护其重要资产和业务连续性。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29" r="332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安全管理办法适用于企业或组织内部的所有信息系统、网络、应用程序和数据等。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所有员工、承包商、供应商和其他相关方都需要遵守安全管理办法的规定。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适用范围及对象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适用对象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适用范围</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合规性</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遵守适用的法律法规和标准要求，确保信息安全管理的合规性。</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风险管理</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识别、评估和管理信息安全风险，采取适当的控制措施降低风险。</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可用性</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确保信息系统和服务的可用性，防止中断和拒绝服务攻击。</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保密性</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确保信息的保密性，防止未经授权的访问和泄露。</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完整性</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保护信息的完整性和准确性，防止未经授权的修改和破坏。</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安全标准体系建立</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《中华人民共和国安全生产法》：明确企业安全生产主体责任，加强安全生产监管，预防和减少生产安全事故。</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《国家安全监管总局关于加强企业安全生产标准化建设的指导意见》：推动企业建立安全生产标准化体系，提升安全管理水平。</a:t>
            </a:r>
          </a:p>
        </p:txBody>
      </p:sp>
      <p:pic>
        <p:nvPicPr>
          <p:cNvPr id="6" name="Picture 6"/>
          <p:cNvPicPr>
            <a:picLocks noChangeAspect="1"/>
          </p:cNvPicPr>
          <p:nvPr/>
        </p:nvPicPr>
        <p:blipFill>
          <a:blip r:embed="rId2"/>
          <a:srcRect t="13186" b="1318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0234" b="10234"/>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相关行业安全法规：针对不同行业特点，制定相应安全法规，如《危险化学品安全管理条例》等。</a:t>
            </a:r>
          </a:p>
        </p:txBody>
      </p:sp>
      <p:pic>
        <p:nvPicPr>
          <p:cNvPr id="10" name="Picture 10"/>
          <p:cNvPicPr>
            <a:picLocks noChangeAspect="1"/>
          </p:cNvPicPr>
          <p:nvPr/>
        </p:nvPicPr>
        <p:blipFill>
          <a:blip r:embed="rId4"/>
          <a:srcRect t="12531" b="12531"/>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国家安全法规及政策要求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083" r="19083"/>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各行业根据自身特点制定安全标准，如石油化工、建筑施工、交通运输等行业的安全标准。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行业安全标准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针对行业内的技术操作和管理要求，制定相应技术规范，确保企业生产过程的安全可控。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行业技术规范</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建立行业安全评价体系，对企业安全生产状况进行评估和排名，促进行业内安全管理水平的提升。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行业安全评价体系</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行业安全标准与规范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648" r="2164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明确各级管理人员和员工在安全生产中的职责和权利，形成全员参与的安全生产格局。</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安全生产责任制</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针对企业内部各项生产作业活动，制定详细的安全操作规程，确保员工正确操作、避免事故。</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安全操作规程</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定期开展安全检查与隐患排查工作，及时发现并整改潜在的安全隐患。</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安全检查与隐患排查制度</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建立健全应急管理制度，明确应急处置流程、救援队伍建设和应急演练等要求，提高企业应对突发事件的能力。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应急管理制度</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企业内部安全管理制度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安全合规性评估与监控</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采用定性与定量评估相结合，包括文件审查、现场检查、人员访谈等方式。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评估方法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明确评估目标、制定评估计划、实施评估、编制评估报告、跟踪整改。</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评估流程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合规性评估方法及流程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监控手段与措施</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监控手段</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运用信息化手段，建立安全监控平台，实现实时监控与数据分析。</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监控措施</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定期开展安全检查、安全审计、安全漏洞扫描等活动，确保各项安全措施得到有效执行。</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https://d.book118.com/007066124016006035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2024-09-09T09:05:56.021</cp:lastPrinted>
  <dcterms:created xsi:type="dcterms:W3CDTF">2024-09-09T01:05:56Z</dcterms:created>
  <dcterms:modified xsi:type="dcterms:W3CDTF">2024-09-09T01:05:58Z</dcterms:modified>
</cp:coreProperties>
</file>