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ECEC8-F813-4FA6-9D7E-2C1763E00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1A527-4DD4-4E91-9243-A1E57C034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1DD97-74F7-450F-9CBA-84303E78B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10B84-29AB-46B8-8B65-52B0A2D8A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20C045-6145-43C3-8AEA-7D2169110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F3D114-AFE4-46B0-84D0-FAC4BE3B4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43A4A9-5885-489E-838B-767ECBC77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C1CF7-C025-4A36-817F-4699FBAC0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A4519-8C5C-4335-B32D-9C5DED0B6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3BFD4-1C5A-41D4-B2C2-E9588592D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13521-5AA8-42C4-A4AF-B77829DB1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00021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6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matlab基础及其应用之simulink仿真与分析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Matlab基础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Simulink基础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Simulink仿真与分析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Matlab在控制系统中的应用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Matlab在信号处理中的应用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Matlab在图像处理中的应用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Matlab基础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Matlab简介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Matlab是一种高级编程语言和交互式环境，广泛应用于算法开发、数据可视化、数值计算和数据分析等领域。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它提供了大量的内置函数和工具箱，用于支持各种应用，包括科学计算、控制系统设计、信号处理和图像处理等。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Matlab具有简单易学的语法和丰富的库函数，使得用户可以快速编写高效的代码。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用户需要从MathWorks官网下载并安装Matlab，根据个人需求选择合适的版本和组件。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安装Matlab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确保Matlab的路径添加到系统的环境变量中，以便在命令行或脚本中调用Matlab命令。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配置环境变量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打开Matlab的启动器，选择所需的配置选项，如常规、调试和性能优化等。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启动Matlab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Matlab环境设置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使用赋值语句定义变量，如 `x = 5;`。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了解Matlab中的基本数据类型，如数值型、字符型和逻辑型。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矩阵运算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掌握矩阵的代数运算，如加法、减法、乘法和除法等。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函数编写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学习如何编写自定义函数，并在脚本或命令行中调用。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Matlab基本操作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Simulink基础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https://d.book118.com/007100021016006032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2024-09-04T17:31:36.391</cp:lastPrinted>
  <dcterms:created xsi:type="dcterms:W3CDTF">2024-09-04T09:31:36Z</dcterms:created>
  <dcterms:modified xsi:type="dcterms:W3CDTF">2024-09-04T09:31:38Z</dcterms:modified>
</cp:coreProperties>
</file>