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3C10D-87EB-4B30-A940-090BD638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842BB-BA70-4B58-BEFE-356ABC1A9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B4608-9F59-4A83-AA84-825D3964C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E031F-D9D1-4762-8471-7E215D7F5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C58349-4E08-4484-90E0-A88034D7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33367-3E75-46B5-AA66-86CA3C4E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85576-9A50-47C6-AD51-411A832B3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DB20D-443F-4EDE-BC7D-774E3ABA9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33B04-CBB0-4D9B-A7E1-222BF6B69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6A87E-3251-4B9A-B27B-C88E9A78B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89464-6FEB-4045-A898-439D7CED2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0015112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实验室筹建计划书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实验室筹建方案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实验室筹建时间表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预期效益与影响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本计划旨在详细阐述实验室筹建的整个过程，包括前期准备、建设过程以及后期完善。通过这份计划，希望能够确保实验室的顺利建立，并为其未来的高效运行奠定基础。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随着科学技术的发展，实验室在科研、教学以及产业领域中的作用日益凸显。然而，当前实验室的数量和规模尚不能满足社会发展的需求，因此，筹建新的实验室显得尤为重要。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随着科研工作的深入，对实验设备、环境等要求越来越高。为了满足科研需求，必须建立新的实验室，提供更好的实验条件。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随着教育的发展，实验教学已成为重要的教学手段。新实验室的建立将为学生提供更好的实践平台，提高教学质量。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实验室是科技创新的重要基地，对产业发展具有推动作用。新实验室的建立将促进科技成果的转化和应用，推动产业发展。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实验室筹建的必要性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实验室筹建方案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868" b="168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73" r="189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确保实验室布局符合安全规定，便于实验操作和设备维护。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安全与便利性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合理利用空间，最大化实验台和设备的摆放，同时留出足够的走道空间。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根据实验需求，将实验室划分为不同功能区域，如样品处理区、实验区、存储区等。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考虑实验室的温度、湿度、洁净度等环境因素，以满足实验需求。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实验室布局规划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根据实验需求和预算，分析需要采购的设备类型和数量。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对比不同供应商的设备性能、价格、售后服务等，选择合适的供应商。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确保设备符合采购要求，进行必要的调试和校准。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制定设备维护计划，及时更新老旧设备。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设备维护与更新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实验室设备采购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根据实验室规模和实验需求，分析需要配置的人员数量和技能要求。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制定招聘计划，选拔具备所需技能和素质的人员。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对新员工进行必要的培训，提高现有员工的技能水平。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加强团队建设，提高团队协作和沟通能力。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实验室人员配置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实验室筹建时间表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明确实验室的功能需求，包括实验类型、设备清单、人员配置等。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根据实验室需求，选择合适的场地并进行合理布局，确保实验室的安全、便利和高效。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选址与布局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根据实验室需求和场地情况，进行详细的设计与规划，包括实验室平面图、设备布局、通风与排气系统等。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设计与规划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根据实验室需求和设计，编制详细的预算，包括设备购置、装修、人员培训等方面的费用。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装修与施工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按照设计图纸进行实验室的装修与施工，包括实验室墙体、地面、天花板、通风系统等部分的施工。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人员培训与安全教育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对实验室人员进行培训和安全教育，确保他们具备必要的技能和知识，了解实验室安全规定。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在施工过程中进行质量监控，确保施工质量符合设计要求。在施工完成后进行验收，确保实验室符合预期要求。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设备采购与安装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根据设备清单采购设备，并按照设计图纸进行安装调试，确保设备的正常运行。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建设实施阶段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整理实验室筹建过程中的相关文档，包括设计图纸、施工记录、设备清单等，并进行归档管理。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文档整理与归档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定期进行实验室安全检查与评估，及时发现并解决潜在的安全隐患。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制定实验室设备的维护与保养计划，确保设备的长期稳定运行。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维护与保养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根据实验室运行情况，持续改进和优化实验室设施和管理，提高实验室的运行效率。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后期收尾阶段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预算与资金筹措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根据实验室需求，列出所需设备清单，包括设备型号、规格、数量和单价。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根据实验室布局和设计，估算实验室装修费用，包括材料、人工和设计费用。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根据实验需求，估算实验用品费用，如试剂、耗材等。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包括培训、认证、保险等费用，根据实际情况进行估算。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https://d.book118.com/007100151120006041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2024-09-14T11:44:17.472</cp:lastPrinted>
  <dcterms:created xsi:type="dcterms:W3CDTF">2024-09-14T03:44:17Z</dcterms:created>
  <dcterms:modified xsi:type="dcterms:W3CDTF">2024-09-14T03:44:19Z</dcterms:modified>
</cp:coreProperties>
</file>