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1249A68-9527-4963-A0B0-338005BBDB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83CC6-FB0C-47A5-8D93-C956694F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2DA65-6339-458E-9768-F24AEC207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43588-8D52-44E4-A49C-9E67A0F6A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DD232-BBAB-481E-9B79-3602F08B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ED67A-3E45-4CA6-B26A-FC6F6F388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DD74ED-43C5-41A6-A786-91A677B01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F94EA-5C72-4276-8C10-83AADC4B3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C8588-C6E2-4559-915D-166253E6F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2B0B1-396A-45DC-9D65-062128EB4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38A81-EE5E-4417-AA80-965224F2A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8352A-BC20-45CC-B44D-AFFE8B3AE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8A158B3-C258-496C-99DA-4E2B067110C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5AE53E2-381C-47C0-9B09-28B28048C81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10.pn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02024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</a:t>
            </a: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copd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护师查房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什么是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COPD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中医对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的认识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的并发症与预防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中医护士在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COPD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患者的护理中的角色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实例分析：中医护士查房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什么是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COPD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COPD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全称为慢性阻塞性肺病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(Chronic Obstructive Pulmonary Disease)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，是一种慢性进行性疾病，主要特点是气道受限，呼吸困难。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COPD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的症状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症状包括咳嗽、咳痰、气促、胸闷等。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肺气肿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肺泡破裂及其腔隙性病变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可导致呼吸困难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COPD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的分类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慢性支气管炎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由支气管黏膜慢性炎症引起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常伴有慢性咳嗽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8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预防</a:t>
            </a: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COPD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的方法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COPD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的最有效方法是避免吸烟，保持空气清新，避免长期接触有害气体等。同时及早诊断并进行治疗也非常重要。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27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中医对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COPD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的认识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舌苔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中医诊断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COPD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主要依据舌苔情况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脉象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中医诊断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COPD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主要依据脉象情况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中医诊断标准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痰色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中医诊断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COPD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主要依据痰色情况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3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中医护理</a:t>
            </a: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COPD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患者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中医护理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患者主要包括调理饮食、保持情绪稳定等方面。在中医的理念下，护理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患者需要注重调理饮食，保持营养均衡，同时保持情绪稳定，避免情绪波动对疾病的影响。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COPD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的并发症与预防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COPD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的并发症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的并发症是指在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基础上出现的其他疾病或症状，常见的并发症包括呼吸衰竭、肺心病、肺癌等。这些并发症会加重患者的病情，需要及时干预和治疗。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改善肺功能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适量运动有助于扩张肺部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促进气体交换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提高生活质量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减少疲劳感，增加活力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改善心理状态，减轻抑郁情绪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运动对</a:t>
            </a: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COPD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的影响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增强体质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有氧运动可以增强心肺功能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力量训练可以增强肌肉力量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83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84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8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8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https://d.book118.com/007102024033006054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中医copd护师查房</vt:lpstr>
      <vt:lpstr>目录</vt:lpstr>
      <vt:lpstr>第一章 什么是COPD</vt:lpstr>
      <vt:lpstr> </vt:lpstr>
      <vt:lpstr> </vt:lpstr>
      <vt:lpstr>COPD的分类</vt:lpstr>
      <vt:lpstr>预防COPD的方法</vt:lpstr>
      <vt:lpstr>第2章 中医对COPD的认识</vt:lpstr>
      <vt:lpstr>中医诊断标准</vt:lpstr>
      <vt:lpstr> </vt:lpstr>
      <vt:lpstr>第3章 COPD的并发症与预防</vt:lpstr>
      <vt:lpstr> </vt:lpstr>
      <vt:lpstr>运动对COPD的影响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2024-09-28T09:58:46.622</cp:lastPrinted>
  <dcterms:created xsi:type="dcterms:W3CDTF">2024-09-28T01:58:46Z</dcterms:created>
  <dcterms:modified xsi:type="dcterms:W3CDTF">2024-09-28T01:58:48Z</dcterms:modified>
</cp:coreProperties>
</file>