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89E02-F611-401C-B32B-A45072197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A634B-7500-4056-863F-88118707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54FC7-892F-4CFB-A1CC-A234DC0A5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3ACB2-C55F-446E-96CD-8185636A2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6F3D5-BD43-4DA1-B8D5-407FFB26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DB4404-953B-4EE3-A7FA-7F0402E1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26D1D-406D-4D57-9AE2-6F1543B3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C356D-DD3D-49F4-A0B6-13F5876A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4AB6A-AE01-4521-A1A6-09E9F814C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2C58D-BCD4-4D48-844D-35986B05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800E4-1E8B-48DA-8E85-5655C3E3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02065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加强机动车驾驶的安全预防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机动车驾驶安全现状分析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道路交通安全法规及其实施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驾驶员培训与考核体系改革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社会宣传与教育普及工作部署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推动交通法规的贯彻执行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通过强化安全预防，进一步推动交通法规的贯彻执行，营造良好的交通秩序。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提高公众对机动车驾驶安全的认识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通过宣传和教育，增强公众对交通安全的认识和意识，减少交通事故的发生。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促进道路交通安全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通过加强机动车驾驶的安全预防措施，提高道路交通的整体安全性，保障人民生命财产安全。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00" r="12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对当前的机动车驾驶安全状况进行深入分析，了解存在的问题和隐患。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机动车驾驶安全现状分析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安全预防措施介绍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详细介绍针对机动车驾驶安全的各项预防措施，包括宣传教育、技术保障、管理监督等方面。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通过具体案例，分析机动车驾驶安全事故的原因和教训，总结经验教训。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展望未来机动车驾驶安全的发展趋势，提出进一步加强安全预防的建议和措施。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机动车驾驶安全现状分析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0" r="33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01" r="344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近年来，机动车事故数量呈上升趋势，给人们的生命财产安全带来严重威胁。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机动车事故类型多样，包括追尾、侧翻、碰撞等，其中追尾事故占比最高。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事故数量及类型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08" r="1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超速、酒驾、疲劳驾驶等违规行为是导致机动车事故的主要原因之一。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驾驶员违规行为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部分驾驶员技能水平不足，无法应对复杂路况和突发情况，易引发事故。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驾驶员技能水平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88" b="184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车辆安全配置如ABS、ESP等能有效提高车辆稳定性和制动性能，减少事故发生。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定期对车辆进行维护保养，确保车辆处于良好状态，是预防事故的重要措施。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车辆安全性能评估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车辆维护保养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71" b="75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215" b="192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提高驾驶员安全意识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驾驶员应严格遵守交通法规，包括限速、交叉路口、行人优先等规定。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预见性驾驶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学会观察和判断道路情况，提前预见潜在的危险，并采取适当的措施。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避免疲劳和酒后驾驶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疲劳和酒后驾驶会严重影响驾驶员的反应能力和判断力，应坚决避免。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定期对车辆进行安全检查，包括刹车系统、转向系统、轮胎磨损等。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发现车辆存在问题或故障时，应及时进行维修，确保车辆处于良好状态。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46" r="1164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更换零部件时，应选择质量可靠的配件，以确保车辆的安全性能。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使用优质配件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加强车辆安全检查与维护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自动驾驶技术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利用先进的传感器和算法，实现车辆的自动驾驶，减少人为因素导致的事故。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碰撞预警系统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通过实时监测车辆周围环境，预测潜在碰撞风险，并及时提醒驾驶员。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车道保持辅助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利用摄像头或雷达等传感器，帮助驾驶员保持车辆在车道内行驶，减少偏离车道的风险。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推广智能驾驶辅助系统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道路交通安全法规及其实施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https://d.book118.com/007102065142006031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2024-09-04T05:50:10.992</cp:lastPrinted>
  <dcterms:created xsi:type="dcterms:W3CDTF">2024-09-03T21:50:11Z</dcterms:created>
  <dcterms:modified xsi:type="dcterms:W3CDTF">2024-09-03T21:50:13Z</dcterms:modified>
</cp:coreProperties>
</file>