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6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5CFCC-7D2C-4DE0-AB12-2BC751863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FC759-FAEE-4D36-9453-465B5D196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C1E3F1-D411-4289-818F-D34EF46F0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322AD1-743E-4CF8-B8F4-84A17ACF8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95233A-3A38-4F4A-93D6-F6BE43700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C85043-ADD9-4CD7-B9CA-1B1AC16A0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F16124-CB86-4595-9E1D-37F27A9F8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C2D45B-D75F-4619-9CA6-9CA597BD1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401DAE-31C1-48EA-9C7F-4DAF14CCC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1BD960-1237-4CFD-AE46-C5B0FF374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222B1-8E8D-4D46-BD96-C4F609C95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726" r:id="rId2"/>
    <p:sldLayoutId id="2147491727" r:id="rId3"/>
    <p:sldLayoutId id="2147491728" r:id="rId4"/>
    <p:sldLayoutId id="2147491729" r:id="rId5"/>
    <p:sldLayoutId id="2147491730" r:id="rId6"/>
    <p:sldLayoutId id="2147491731" r:id="rId7"/>
    <p:sldLayoutId id="2147491732" r:id="rId8"/>
    <p:sldLayoutId id="2147491733" r:id="rId9"/>
    <p:sldLayoutId id="2147491734" r:id="rId10"/>
    <p:sldLayoutId id="214749173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18" Type="http://schemas.openxmlformats.org/officeDocument/2006/relationships/tags" Target="../tags/tag214.xml" /><Relationship Id="rId19" Type="http://schemas.openxmlformats.org/officeDocument/2006/relationships/tags" Target="../tags/tag215.xml" /><Relationship Id="rId2" Type="http://schemas.openxmlformats.org/officeDocument/2006/relationships/tags" Target="../tags/tag198.xml" /><Relationship Id="rId20" Type="http://schemas.openxmlformats.org/officeDocument/2006/relationships/tags" Target="../tags/tag216.xml" /><Relationship Id="rId21" Type="http://schemas.openxmlformats.org/officeDocument/2006/relationships/tags" Target="../tags/tag217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14" Type="http://schemas.openxmlformats.org/officeDocument/2006/relationships/tags" Target="../tags/tag242.xml" /><Relationship Id="rId15" Type="http://schemas.openxmlformats.org/officeDocument/2006/relationships/tags" Target="../tags/tag243.xml" /><Relationship Id="rId16" Type="http://schemas.openxmlformats.org/officeDocument/2006/relationships/tags" Target="../tags/tag244.xml" /><Relationship Id="rId17" Type="http://schemas.openxmlformats.org/officeDocument/2006/relationships/tags" Target="../tags/tag245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6.xml" /><Relationship Id="rId3" Type="http://schemas.openxmlformats.org/officeDocument/2006/relationships/tags" Target="../tags/tag247.xml" /><Relationship Id="rId4" Type="http://schemas.openxmlformats.org/officeDocument/2006/relationships/tags" Target="../tags/tag24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ags" Target="../tags/tag265.xml" /><Relationship Id="rId19" Type="http://schemas.openxmlformats.org/officeDocument/2006/relationships/tags" Target="../tags/tag266.xml" /><Relationship Id="rId2" Type="http://schemas.openxmlformats.org/officeDocument/2006/relationships/tags" Target="../tags/tag249.xml" /><Relationship Id="rId20" Type="http://schemas.openxmlformats.org/officeDocument/2006/relationships/tags" Target="../tags/tag267.xml" /><Relationship Id="rId21" Type="http://schemas.openxmlformats.org/officeDocument/2006/relationships/tags" Target="../tags/tag268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10212215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警惕虚假虚拟货币投资诈骗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什么是虚假虚拟货币投资诈骗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虚假虚拟货币投资诈骗的常见手法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如何防范虚假虚拟货币投资诈骗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遭遇虚假虚拟货币投资诈骗后的应对措施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总结和建议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什么是虚假虚拟货币投资诈骗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定义和特点</a:t>
            </a:r>
            <a:endParaRPr lang="zh-CN" altLang="en-US"/>
          </a:p>
        </p:txBody>
      </p:sp>
      <p:sp>
        <p:nvSpPr>
          <p:cNvPr id="1049312" name="圆角矩形 26"/>
          <p:cNvSpPr/>
          <p:nvPr>
            <p:custDataLst>
              <p:tags r:id="rId2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14" name="圆角矩形 28"/>
          <p:cNvSpPr/>
          <p:nvPr>
            <p:custDataLst>
              <p:tags r:id="rId3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16" name="圆角矩形 29"/>
          <p:cNvSpPr/>
          <p:nvPr>
            <p:custDataLst>
              <p:tags r:id="rId4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18" name="文本框 31"/>
          <p:cNvSpPr txBox="1"/>
          <p:nvPr>
            <p:custDataLst>
              <p:tags r:id="rId5"/>
            </p:custDataLst>
          </p:nvPr>
        </p:nvSpPr>
        <p:spPr>
          <a:xfrm>
            <a:off x="1968998" y="1983221"/>
            <a:ext cx="3537800" cy="384814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定义：虚假虚拟货币投资诈骗是指通过虚构或伪造虚拟货币投资项目，以高收益、低风险等虚假宣传手段吸引投资者参与，进而实施诈骗的行为。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32"/>
          <p:cNvSpPr/>
          <p:nvPr>
            <p:custDataLst>
              <p:tags r:id="rId6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22" name="文本框 34"/>
          <p:cNvSpPr txBox="1"/>
          <p:nvPr>
            <p:custDataLst>
              <p:tags r:id="rId7"/>
            </p:custDataLst>
          </p:nvPr>
        </p:nvSpPr>
        <p:spPr>
          <a:xfrm>
            <a:off x="6686693" y="1982567"/>
            <a:ext cx="3536970" cy="3849925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特点：虚假虚拟货币投资诈骗通常具有高收益、低风险等虚假宣传手段，投资者需谨慎辨别；诈骗者通常会通过虚假网站、社交媒体等途径进行宣传和推广；投资者需注意保护个人信息和资金安全。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常见手段和方式</a:t>
            </a:r>
            <a:endParaRPr lang="zh-CN" altLang="en-US"/>
          </a:p>
        </p:txBody>
      </p:sp>
      <p:sp>
        <p:nvSpPr>
          <p:cNvPr id="104935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6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虚假宣传：夸大虚拟货币投资收益，隐瞒风险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6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诈骗手段：通过虚假交易、恶意透支等方式骗取资金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7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7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非法集资：以高额回报为诱饵，非法吸收公众存款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传销模式：通过发展下线、层层提成的方式扩大诈骗范围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受害人群和危害</a:t>
            </a:r>
            <a:endParaRPr lang="zh-CN" altLang="en-US"/>
          </a:p>
        </p:txBody>
      </p:sp>
      <p:sp>
        <p:nvSpPr>
          <p:cNvPr id="1049416" name="任意多边形 20"/>
          <p:cNvSpPr/>
          <p:nvPr>
            <p:custDataLst>
              <p:tags r:id="rId2"/>
            </p:custDataLst>
          </p:nvPr>
        </p:nvSpPr>
        <p:spPr>
          <a:xfrm rot="2700000">
            <a:off x="4191283" y="1363741"/>
            <a:ext cx="1291841" cy="129408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3833407" y="3112917"/>
            <a:ext cx="2009347" cy="30646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受害人群：中老年人、投资新手、对虚拟货币不了解的人群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2"/>
          <p:cNvSpPr/>
          <p:nvPr>
            <p:custDataLst>
              <p:tags r:id="rId4"/>
            </p:custDataLst>
          </p:nvPr>
        </p:nvSpPr>
        <p:spPr>
          <a:xfrm>
            <a:off x="3966540" y="2732633"/>
            <a:ext cx="1742901" cy="123424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2" name="任意多边形 18"/>
          <p:cNvSpPr/>
          <p:nvPr>
            <p:custDataLst>
              <p:tags r:id="rId5"/>
            </p:custDataLst>
          </p:nvPr>
        </p:nvSpPr>
        <p:spPr>
          <a:xfrm rot="5400000">
            <a:off x="6708937" y="1363741"/>
            <a:ext cx="1291841" cy="129408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6349743" y="3112917"/>
            <a:ext cx="2009347" cy="30646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危害：造成财产损失、个人信息泄露、影响家庭和睦、社会信任危机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3"/>
          <p:cNvSpPr/>
          <p:nvPr>
            <p:custDataLst>
              <p:tags r:id="rId7"/>
            </p:custDataLst>
          </p:nvPr>
        </p:nvSpPr>
        <p:spPr>
          <a:xfrm>
            <a:off x="6482875" y="2732633"/>
            <a:ext cx="1742901" cy="123424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4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虚假虚拟货币投资诈骗的常见手法</a:t>
            </a:r>
            <a:endParaRPr lang="zh-CN" altLang="en-US"/>
          </a:p>
        </p:txBody>
      </p:sp>
      <p:sp>
        <p:nvSpPr>
          <p:cNvPr id="10494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虚假宣传和误导</a:t>
            </a:r>
            <a:endParaRPr lang="zh-CN" altLang="en-US"/>
          </a:p>
        </p:txBody>
      </p:sp>
      <p:sp>
        <p:nvSpPr>
          <p:cNvPr id="104957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捏造事实：虚构虚拟货币投资的相关信息和数据，欺骗投资者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9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误导投资：通过虚假宣传和误导性信息，让投资者做出错误的投资决策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9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夸大收益：虚假宣传虚拟货币投资的高收益，吸引投资者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9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隐瞒风险：故意隐瞒虚拟货币投资的风险，让投资者产生误解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伪造交易平台和工具</a:t>
            </a:r>
            <a:endParaRPr lang="zh-CN" altLang="en-US"/>
          </a:p>
        </p:txBody>
      </p:sp>
      <p:sp>
        <p:nvSpPr>
          <p:cNvPr id="104963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伪造交易平台：诈骗者会制造虚假的虚拟货币交易平台，吸引投资者进行投资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伪造项目：诈骗者会制造虚假的虚拟货币项目，如虚假区块链、数字资产等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伪造投资机会：诈骗者会制造虚假的投资机会，如虚假项目、虚假代币等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伪造交易工具：诈骗者会制造虚假的虚拟货币交易工具，如数字钱包、交易机器人等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利用社交媒体和聊天工具进行诱骗</a:t>
            </a:r>
            <a:endParaRPr lang="zh-CN" altLang="en-US"/>
          </a:p>
        </p:txBody>
      </p:sp>
      <p:sp>
        <p:nvSpPr>
          <p:cNvPr id="104970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诈骗者通过社交媒体和聊天工具发布虚假的投资机会和赚钱信息，吸引潜在受害者关注。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诈骗者会伪装成专业人士或成功人士，通过展示虚假的投资回报和成功案例，让受害者相信投资是可行的。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诈骗者会要求受害者提供个人信息，如银行账户、密码等，以便进行所谓的投资操作。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诈骗者会以各种理由要求受害者不断追加投资，最终骗取受害者的资金并消失。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冒充专业人士或机构进行诈骗</a:t>
            </a:r>
            <a:endParaRPr lang="zh-CN" altLang="en-US"/>
          </a:p>
        </p:txBody>
      </p:sp>
      <p:sp>
        <p:nvSpPr>
          <p:cNvPr id="104976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6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6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冒充政府机构或监管部门，发布虚假的政策和监管要求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7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冒充投资顾问或专家，提供虚假的投资分析和建议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冒充金融机构或平台，提供虚假的投资项目和回报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9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冒充其他投资者或群体，分享虚假的投资经验和成果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/>
        <p:cNvGrpSpPr/>
        <p:nvPr/>
      </p:nvGrpSpPr>
      <p:grpSpPr>
        <a:xfrm>
          <a:off x="0" y="0"/>
          <a: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如何防范虚假虚拟货币投资诈骗</a:t>
            </a:r>
            <a:endParaRPr lang="zh-CN" altLang="en-US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/>
        <p:cNvGrpSpPr/>
        <p:nvPr/>
      </p:nvGrpSpPr>
      <p:grpSpPr>
        <a:xfrm>
          <a:off x="0" y="0"/>
          <a: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提高警惕，不轻信陌生人的投资建议</a:t>
            </a:r>
            <a:endParaRPr lang="zh-CN" altLang="en-US"/>
          </a:p>
        </p:txBody>
      </p:sp>
      <p:sp>
        <p:nvSpPr>
          <p:cNvPr id="1049942" name="对角圆角矩形 15"/>
          <p:cNvSpPr/>
          <p:nvPr>
            <p:custDataLst>
              <p:tags r:id="rId2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3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4"/>
            </p:custDataLst>
          </p:nvPr>
        </p:nvSpPr>
        <p:spPr>
          <a:xfrm>
            <a:off x="1883567" y="3353479"/>
            <a:ext cx="77021" cy="12836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5"/>
            </p:custDataLst>
          </p:nvPr>
        </p:nvSpPr>
        <p:spPr>
          <a:xfrm>
            <a:off x="1916943" y="3491476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不要轻信高收益承诺：不要相信陌生人或不可靠来源的高收益承诺，这些往往是诈骗的信号。</a:t>
            </a:r>
            <a:endParaRPr lang="en-US" altLang="zh-CN" sz="11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6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7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8"/>
            </p:custDataLst>
          </p:nvPr>
        </p:nvSpPr>
        <p:spPr>
          <a:xfrm>
            <a:off x="1883567" y="1365042"/>
            <a:ext cx="77021" cy="12836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9"/>
            </p:custDataLst>
          </p:nvPr>
        </p:nvSpPr>
        <p:spPr>
          <a:xfrm>
            <a:off x="1916943" y="1496620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了解虚拟货币投资的基本知识：在投资前需要了解虚拟货币的种类、交易方式、风险等基本知识，避免被不法分子利用。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10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1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2"/>
            </p:custDataLst>
          </p:nvPr>
        </p:nvSpPr>
        <p:spPr>
          <a:xfrm>
            <a:off x="1883567" y="2359261"/>
            <a:ext cx="77021" cy="12836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3"/>
            </p:custDataLst>
          </p:nvPr>
        </p:nvSpPr>
        <p:spPr>
          <a:xfrm>
            <a:off x="1916943" y="2497257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选择正规平台：在进行虚拟货币投资时，需要选择正规、有资质的平台，避免被虚假平台诈骗。</a:t>
            </a:r>
            <a:endParaRPr lang="zh-CN" altLang="en-US" sz="11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4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5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6"/>
            </p:custDataLst>
          </p:nvPr>
        </p:nvSpPr>
        <p:spPr>
          <a:xfrm>
            <a:off x="1883567" y="4347698"/>
            <a:ext cx="77021" cy="12836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7"/>
            </p:custDataLst>
          </p:nvPr>
        </p:nvSpPr>
        <p:spPr>
          <a:xfrm>
            <a:off x="1916943" y="4485695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保护个人信息：不要随意泄露个人信息，如身份证号、银行卡号等，以免被不法分子利用。</a:t>
            </a:r>
            <a:endParaRPr lang="en-US" altLang="zh-CN" sz="11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14"/>
          <p:cNvSpPr/>
          <p:nvPr>
            <p:custDataLst>
              <p:tags r:id="rId18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76" name="对角圆角矩形 18"/>
          <p:cNvSpPr/>
          <p:nvPr>
            <p:custDataLst>
              <p:tags r:id="rId19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78" name="直角三角形 19"/>
          <p:cNvSpPr/>
          <p:nvPr>
            <p:custDataLst>
              <p:tags r:id="rId20"/>
            </p:custDataLst>
          </p:nvPr>
        </p:nvSpPr>
        <p:spPr>
          <a:xfrm>
            <a:off x="1883567" y="5341917"/>
            <a:ext cx="77021" cy="12836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80" name="文本框 20"/>
          <p:cNvSpPr txBox="1"/>
          <p:nvPr>
            <p:custDataLst>
              <p:tags r:id="rId21"/>
            </p:custDataLst>
          </p:nvPr>
        </p:nvSpPr>
        <p:spPr>
          <a:xfrm>
            <a:off x="1916943" y="5479914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及时报警：如果发现被骗，需要及时报警并保留相关证据，以便警方调查处理。</a:t>
            </a:r>
            <a:endParaRPr lang="en-US" altLang="zh-CN" sz="11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https://d.book118.com/007102122153006032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i*1_1_1"/>
  <p:tag name="KSO_WM_UNIT_INDEX" val="1_1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1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1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1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1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18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4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2"/>
  <p:tag name="KSO_WM_UNIT_INDEX" val="1_3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1"/>
  <p:tag name="KSO_WM_UNIT_INDEX" val="1_3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2"/>
  <p:tag name="KSO_WM_UNIT_INDEX" val="1_1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1"/>
  <p:tag name="KSO_WM_UNIT_INDEX" val="1_1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2"/>
  <p:tag name="KSO_WM_UNIT_INDEX" val="1_2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1"/>
  <p:tag name="KSO_WM_UNIT_INDEX" val="1_2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2"/>
  <p:tag name="KSO_WM_UNIT_INDEX" val="1_4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1"/>
  <p:tag name="KSO_WM_UNIT_INDEX" val="1_4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2"/>
  <p:tag name="KSO_WM_UNIT_INDEX" val="1_5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1"/>
  <p:tag name="KSO_WM_UNIT_INDEX" val="1_5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Office Theme</vt:lpstr>
      <vt:lpstr>警惕虚假虚拟货币投资诈骗</vt:lpstr>
      <vt:lpstr>目录</vt:lpstr>
      <vt:lpstr>单击此处添加章节标题</vt:lpstr>
      <vt:lpstr>什么是虚假虚拟货币投资诈骗</vt:lpstr>
      <vt:lpstr>定义和特点</vt:lpstr>
      <vt:lpstr>常见手段和方式</vt:lpstr>
      <vt:lpstr>受害人群和危害</vt:lpstr>
      <vt:lpstr>虚假虚拟货币投资诈骗的常见手法</vt:lpstr>
      <vt:lpstr>虚假宣传和误导</vt:lpstr>
      <vt:lpstr>伪造交易平台和工具</vt:lpstr>
      <vt:lpstr>利用社交媒体和聊天工具进行诱骗</vt:lpstr>
      <vt:lpstr>冒充专业人士或机构进行诈骗</vt:lpstr>
      <vt:lpstr>如何防范虚假虚拟货币投资诈骗</vt:lpstr>
      <vt:lpstr>提高警惕，不轻信陌生人的投资建议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2024-09-05T20:45:24.649</cp:lastPrinted>
  <dcterms:created xsi:type="dcterms:W3CDTF">2024-09-05T12:45:24Z</dcterms:created>
  <dcterms:modified xsi:type="dcterms:W3CDTF">2024-09-05T12:45:27Z</dcterms:modified>
</cp:coreProperties>
</file>