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3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2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108C8-F4A0-48A0-AA29-2CA20990B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7E5B6-078B-4271-B341-7F92AE99D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23AA8-78A3-47F4-9A5C-450373E42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47DD0-3B24-45B0-97C3-21282491E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AC32D0-9546-427D-AE2F-D7C38657A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481CE8-B499-4C48-A0E4-5F2D3AA31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366567-784C-4A36-BBEF-1F79F3C15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920AA-6443-40A8-A3EA-16178C082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FF780-ED76-43F3-92EC-CC2CEC1DD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9B4DE-5DE0-408F-A1FE-DE85AAF7C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CFAC3-45AC-4F97-ADAD-D8B4EFF0D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6370" r:id="rId2"/>
    <p:sldLayoutId id="2147506371" r:id="rId3"/>
    <p:sldLayoutId id="2147506372" r:id="rId4"/>
    <p:sldLayoutId id="2147506373" r:id="rId5"/>
    <p:sldLayoutId id="2147506374" r:id="rId6"/>
    <p:sldLayoutId id="2147506375" r:id="rId7"/>
    <p:sldLayoutId id="2147506376" r:id="rId8"/>
    <p:sldLayoutId id="2147506377" r:id="rId9"/>
    <p:sldLayoutId id="2147506378" r:id="rId10"/>
    <p:sldLayoutId id="214750637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030151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品德教育在初中阶段的重要性与策略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4185920" y="1477010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280187" y="1534921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5274945" y="1619250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品德教育在初中阶段的重要性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4185920" y="4713605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280187" y="4771516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 fontScale="9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5274945" y="4855845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品德教育的评价与反馈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4185920" y="2555875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280187" y="2613786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5274945" y="2698115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品德教育的策略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4185920" y="3634740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280187" y="3692651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 fontScale="9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5274945" y="3776980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品德教育的实施方法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品德教育在初中阶段的重要性</a:t>
            </a:r>
            <a:endParaRPr lang="zh-CN" altLang="en-US"/>
          </a:p>
        </p:txBody>
      </p:sp>
      <p:sp>
        <p:nvSpPr>
          <p:cNvPr id="104891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1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品德教育对个人成长的影响</a:t>
            </a:r>
            <a:endParaRPr lang="zh-CN" altLang="en-US"/>
          </a:p>
        </p:txBody>
      </p:sp>
      <p:sp>
        <p:nvSpPr>
          <p:cNvPr id="104896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品德教育有助于培养学生的社会责任感和公民意识，提高学生的社会适应能力。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品德教育有助于培养学生的道德观念和行为习惯，促进个人品德的完善。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品德教育能够提高学生的心理素质和情感素养，增强学生的自我认知和自我管理能力。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品德教育能够培养学生的团队合作精神和创新精神，提高学生的综合素质和竞争力。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品德教育对学校教育质量的影响</a:t>
            </a:r>
            <a:endParaRPr lang="zh-CN" altLang="en-US"/>
          </a:p>
        </p:txBody>
      </p:sp>
      <p:sp>
        <p:nvSpPr>
          <p:cNvPr id="10490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提高学生的学习积极性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增强学生的团队协作能力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培养学生的道德品质和社会责任感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促进学校整体教育水平的提升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品德教育对社会发展的影响</a:t>
            </a:r>
            <a:endParaRPr lang="zh-CN" altLang="en-US"/>
          </a:p>
        </p:txBody>
      </p:sp>
      <p:sp>
        <p:nvSpPr>
          <p:cNvPr id="104908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传承优秀文化传统，增强民族凝聚力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提高公民素质，促进社会文明进步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培养责任感和道德观念，推动社会和谐稳定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提升国家形象和国际竞争力，促进全球合作与发展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品德教育对国家未来的影响</a:t>
            </a:r>
            <a:endParaRPr lang="zh-CN" altLang="en-US"/>
          </a:p>
        </p:txBody>
      </p:sp>
      <p:sp>
        <p:nvSpPr>
          <p:cNvPr id="104915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品德教育是培养未来公民道德素质的重要途径，对国家未来的社会风尚和道德水平产生深远影响。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品德教育有助于塑造青少年的价值观和人生观，培养他们成为具有社会责任感和道德良知的公民。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品德教育能够促进和谐社会的建设，减少社会矛盾和冲突，为国家未来的稳定和发展奠定基础。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品德教育有助于传承和弘扬中华优秀传统文化，增强民族凝聚力和文化自信心，为国家未来的文化繁荣注入活力。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品德教育的策略</a:t>
            </a:r>
            <a:endParaRPr lang="zh-CN" altLang="en-US"/>
          </a:p>
        </p:txBody>
      </p:sp>
      <p:sp>
        <p:nvSpPr>
          <p:cNvPr id="104921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12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家庭品德教育策略</a:t>
            </a:r>
            <a:endParaRPr lang="zh-CN" altLang="en-US"/>
          </a:p>
        </p:txBody>
      </p:sp>
      <p:sp>
        <p:nvSpPr>
          <p:cNvPr id="10492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家庭氛围：营造和谐、积极向上的家庭氛围，潜移默化地影响孩子的品德发展。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沟通交流：家长应与孩子进行及时、有效的沟通，了解孩子的思想动态和困惑，引导孩子正确处理人际关系。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鼓励表扬：家长应及时表扬孩子的良好品德行为，增强孩子的自信心和积极向上的心态。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家庭教育：家长应以身作则，树立正确的价值观和行为准则，引导孩子树立正确的道德观念。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学校品德教育策略</a:t>
            </a:r>
            <a:endParaRPr lang="zh-CN" altLang="en-US"/>
          </a:p>
        </p:txBody>
      </p:sp>
      <p:sp>
        <p:nvSpPr>
          <p:cNvPr id="104933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制定品德教育计划：学校应该制定具体的品德教育计划，明确教育目标、内容和方法。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开展品德教育课程：学校可以通过开设相关课程，如德育课、社会实践课等，对学生进行品德教育。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营造品德教育氛围：学校可以通过校园文化建设、班级文化建设等方式，营造良好的品德教育氛围。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家校合作：学校应该与家长密切合作，共同推进品德教育，形成教育合力。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社会品德教育策略</a:t>
            </a:r>
            <a:endParaRPr lang="zh-CN" altLang="en-US"/>
          </a:p>
        </p:txBody>
      </p:sp>
      <p:sp>
        <p:nvSpPr>
          <p:cNvPr id="104938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家庭品德教育：家长应树立榜样，培养孩子的道德观念和行为习惯。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学校品德教育：教师需注重德育，将品德教育融入课程教学中，引导学生树立正确的价值观。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社会环境建设：政府和社会组织应加强社会道德建设，营造良好的社会氛围，促进品德教育的实施。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媒体宣传：媒体应积极宣传道德模范和优秀事迹，提高社会对品德教育的关注度和认同感。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https://d.book118.com/007103015163006025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品德教育在初中阶段的重要性与策略</vt:lpstr>
      <vt:lpstr>目录</vt:lpstr>
      <vt:lpstr>品德教育在初中阶段的重要性</vt:lpstr>
      <vt:lpstr>品德教育对个人成长的影响</vt:lpstr>
      <vt:lpstr>品德教育对学校教育质量的影响</vt:lpstr>
      <vt:lpstr>品德教育对社会发展的影响</vt:lpstr>
      <vt:lpstr>品德教育对国家未来的影响</vt:lpstr>
      <vt:lpstr>品德教育的策略</vt:lpstr>
      <vt:lpstr>家庭品德教育策略</vt:lpstr>
      <vt:lpstr>学校品德教育策略</vt:lpstr>
      <vt:lpstr>社会品德教育策略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2024-08-30T17:40:53.409</cp:lastPrinted>
  <dcterms:created xsi:type="dcterms:W3CDTF">2024-08-30T09:40:53Z</dcterms:created>
  <dcterms:modified xsi:type="dcterms:W3CDTF">2024-08-30T09:40:55Z</dcterms:modified>
</cp:coreProperties>
</file>