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161322-D3F4-4D3D-9300-69F3A6773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12644-07D3-4415-9B4A-6283BE643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7AEA4C-B8D1-48C9-B1AB-DAF34E086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8E05B6-067B-4776-BA6D-2FB2F17FEB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C8DDB3-9B13-4040-B89A-5ED85D9D09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4492C1-9121-4684-A1C8-BCDF9C5879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3B0A35-839A-4B3A-BBEE-A3CDC95651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2D4480-7237-4C49-BADC-D72109B5C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CF005-CC69-42E2-AF78-9C752D45C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090DC-2769-433F-884B-2079B41EF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A7874-F247-4EB1-B25C-8E0F97674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05126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危化品特种作业人员火灾逃生器材的维修与使用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火灾逃生器材概述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危化品特种作业人员需求分析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火灾逃生器材维修与保养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火灾逃生器材使用方法及注意事项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案例分析：成功应用案例分享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未来发展趋势及挑战应对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火灾逃生器材概述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8" r="314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火灾逃生器材是指在火灾等紧急情况下，用于帮助人员快速逃离危险区域，保障生命安全的专用设备。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根据使用场景和功能特点，火灾逃生器材可分为呼吸器类、逃生绳类、缓降器类、照明类等多种类型。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4" b="1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火灾逃生器材在火灾等紧急情况下发挥着至关重要的作用，能够帮助人员迅速逃离危险区域，减少伤亡和财产损失。</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不同类型的火灾逃生器材具有不同的作用，如呼吸器可提供清洁空气，逃生绳可帮助人员从高处安全下降，缓降器可控制下降速度等。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常见类型与特点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呼吸器：提供清洁空气，防止有毒烟雾侵害，一般分为过滤式和隔绝式两种。过滤式呼吸器利用滤毒罐内的药剂滤除空气中的有毒气体再供人呼吸；隔绝式呼吸器则利用气瓶中的压缩气体或化学药剂反应产生的气体供人呼吸。</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逃生绳：用于高层建筑火灾被困人员顺绳逃生，具有耐高温、耐磨损、拉力大等特点。一般分为普通安全绳、带电作业用绝缘绳和自救型速差自控器三种。</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缓降器：一种使人靠自重以一定速度下降的安全救生装置，由挂钩（或吊环）、吊带、绳索及速度控制器组成。它可用专用安装器具安装在建筑物窗口、阳台或楼房平顶等处，也可安装在举高消防车上，营救处于高层建筑物火场上的受难人员。</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照明类：包括应急照明灯和手电筒等，用于在火灾现场提供照明，帮助人员识别方向和寻找安全出口。这些设备通常具有防水、防爆、耐高温等特性，以适应恶劣的环境条件。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危化品特种作业人员需求分析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危化品特种作业人员需要具备专业的化学知识和操作技能，了解危化品的性质、危害和应急处理措施。</a:t>
            </a:r>
          </a:p>
        </p:txBody>
      </p:sp>
      <p:pic>
        <p:nvPicPr>
          <p:cNvPr id="6" name="Picture 6"/>
          <p:cNvPicPr>
            <a:picLocks noChangeAspect="1"/>
          </p:cNvPicPr>
          <p:nvPr/>
        </p:nvPicPr>
        <p:blipFill>
          <a:blip r:embed="rId2"/>
          <a:srcRect l="9792" r="9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专业技能需求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作业人员经常接触易燃、易爆、有毒有害的危化品，一旦发生火灾或泄漏事故，后果不堪设想。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高风险作业环境</a:t>
            </a:r>
          </a:p>
        </p:txBody>
      </p:sp>
      <p:pic>
        <p:nvPicPr>
          <p:cNvPr id="10" name="Picture 10"/>
          <p:cNvPicPr>
            <a:picLocks noChangeAspect="1"/>
          </p:cNvPicPr>
          <p:nvPr/>
        </p:nvPicPr>
        <p:blipFill>
          <a:blip r:embed="rId3"/>
          <a:srcRect l="18958" r="18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25" r="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在高风险环境下工作，作业人员需要具备冷静、沉着、果断的心理素质，能够在紧急情况下迅速作出反应。</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心理素质要求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作业人员特点及风险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逃生器材需求识别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火灾逃生器材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包括防火服、防火面罩、防火手套、灭火器等，用于在火灾中保护自身安全，迅速逃离现场。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有毒气体防护器材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如防毒面具、空气呼吸器等，用于在有毒气体泄漏时提供呼吸保护。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应急照明和通信器材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如手电筒、应急灯、对讲机等，用于在黑暗或烟雾环境中照明和通信。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根据作业环境的特点和可能遇到的风险，选择合适的逃生器材，如针对特定有毒气体的防毒面具等。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对逃生器材进行定期维护和更新，确保其处于良好状态，能够在紧急情况下发挥应有作用。</a:t>
            </a:r>
          </a:p>
        </p:txBody>
      </p:sp>
      <p:pic>
        <p:nvPicPr>
          <p:cNvPr id="7" name="Picture 7"/>
          <p:cNvPicPr>
            <a:picLocks noChangeAspect="1"/>
          </p:cNvPicPr>
          <p:nvPr/>
        </p:nvPicPr>
        <p:blipFill>
          <a:blip r:embed="rId2"/>
          <a:srcRect t="22514" b="2251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559" b="1955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3562" r="356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根据作业人员的体型和工作需求，定制合适的防火服、防火面罩等逃生器材，确保其舒适度和防护效果。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个性化定制与选择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火灾逃生器材维修与保养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明确检查内容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对火灾逃生器材的外观、功能、性能等方面进行全面检查，确保其处于良好状态。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制定定期检查计划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根据火灾逃生器材的种类和使用频率，制定合理的定期检查计划，确保所有器材得到及时有效的检查。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建立保养制度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针对不同类型的火灾逃生器材，制定相应的保养措施和计划，延长其使用寿命。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542" b="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167" r="161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定期检查与保养制度建立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通过观察和测试，及时发现火灾逃生器材存在的故障现象，如破损、变形、功能失效等。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识别故障现象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292" r="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分析故障原因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处理故障方法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对故障现象进行深入分析，找出故障原因，为后续的维修工作提供依据。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根据故障原因，采取相应的维修措施和方法，对火灾逃生器材进行维修和更换损坏部件。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常见故障识别及处理方法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https://d.book118.com/007105126102006042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2024-09-15T19:30:59.303</cp:lastPrinted>
  <dcterms:created xsi:type="dcterms:W3CDTF">2024-09-15T11:30:59Z</dcterms:created>
  <dcterms:modified xsi:type="dcterms:W3CDTF">2024-09-15T11:31:01Z</dcterms:modified>
</cp:coreProperties>
</file>