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1AF7A-7D5C-46BB-9FB5-332EE284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79AF3-CF08-4B67-A6E6-75383E8CD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79D21-456A-4269-B91C-A5B4631A2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A12DB-E6E7-4A59-892F-988BE90BA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2DDCA-3551-4A07-BB8E-CFACC0D4C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8C9D5-26D7-497E-A39B-F6DD4716B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9A2AA-E095-4FED-A7DD-13FA9EAEA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86A35-D8CC-481F-8902-8B267F6BB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FCE41-3F89-4088-93B1-CCD078C3D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84B73-E36B-4172-B6F4-A8BF5A465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28C9C-B653-4E59-BCE0-1B0741AB8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06100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晨间护理的操作讲解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晨间护理的操作步骤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晨间护理的进阶技巧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通过晨间护理，可以针对个人皮肤类型和需求，选择合适的护肤产品，针对性地解决皮肤问题，提升皮肤整体质量。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皮肤是人体最大的器官，保持皮肤健康对于维持人体正常生理功能至关重要。晨间护理能够帮助清除夜间皮肤分泌的油脂和汗液，避免毛孔堵塞，预防痤疮、粉刺等皮肤问题的发生。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晨间护理有助于为皮肤提供所需的水分和养分，保持皮肤弹性和光泽，延缓皮肤衰老的过程。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89" r="889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89" r="88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89" r="889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保持皮肤健康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血液循环是将氧气和营养输送到身体各个部位的过程，对维持人体正常生理功能至关重要。晨间护理过程中对皮肤的按摩和拍打，可以促进血液循环，加速新陈代谢。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通过促进血液循环，晨间护理有助于将养分输送到皮肤深层，提高皮肤细胞的活力和再生能力。同时，也有助于将代谢废物排出体外，保持皮肤的清洁和健康。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晨间护理过程中对皮肤的刺激，可以激活身体的自然疗愈机制，缓解疲劳和紧张状态，提高身体的免疫力。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晨间护理不仅仅关注皮肤的健康，还涉及到个人的整体状态。通过晨间护理，可以让人更加清醒、放松和愉悦，提高精神状态。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晨间护理有助于建立规律的作息习惯，提高睡眠质量。一个良好的睡眠质量对于提高精神状态具有重要的作用。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在进行晨间护理的过程中，可以结合深呼吸、冥想等放松技巧，帮助缓解压力和焦虑情绪，让人更加平静和自信地面对新的一天。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提高精神状态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晨间护理的操作步骤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清洁面部是晨间护理的重要步骤，可以有效去除夜间分泌的油脂和污垢，为后续护肤程序打好基础。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在清洁面部时，应选用温和的洁面产品，用温水湿润脸部，然后取适量洁面产品在掌心搓揉出泡沫，再涂抹于脸部轻轻按摩，最后用清水冲洗干净。注意不要用力搓揉脸部，以免刺激皮肤。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清洁面部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爽肤水和乳液有助于平衡皮肤的油脂分泌，补充水分，使皮肤保持水润状态。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在清洁面部后，应先使用爽肤水轻拍于面部和颈部，以帮助收缩毛孔和平衡皮肤油脂分泌。接着使用乳液涂抹于面部和颈部，以滋润皮肤并锁住水分。注意要根据自己的肤质选择合适的爽肤水和乳液。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爽肤水与乳液的使用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865" b="2865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早晨是紫外线辐射最强的时间段，因此使用防晒霜是晨间护理的必备步骤，可以有效保护皮肤不受紫外线的伤害。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在完成清洁、爽肤水和乳液的使用后，应取适量防晒霜均匀涂抹于面部、颈部和手臂等暴露部位。注意要选择SPF值较高的防晒霜，并定期补涂以确保防晒效果。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防晒霜的使用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晨间护理还需要注意一些其他细节，如保持良好的作息和饮食习惯，以及避免使用过多的化妆品。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皮肤的健康状态，应保持良好的作息和饮食习惯，避免熬夜和过度摄入油腻、辛辣食物。同时要避免使用过多的化妆品，以免给皮肤造成负担。在晨间护理过程中，可根据个人习惯和需要进行适当的按摩，以促进血液循环和新陈代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https://d.book118.com/007106100164006032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2024-09-06T00:33:42.149</cp:lastPrinted>
  <dcterms:created xsi:type="dcterms:W3CDTF">2024-09-05T16:33:42Z</dcterms:created>
  <dcterms:modified xsi:type="dcterms:W3CDTF">2024-09-05T16:33:43Z</dcterms:modified>
</cp:coreProperties>
</file>