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02E5B-1525-4681-AB9D-A940936FD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B67B7-911C-4279-8DB4-9665079C0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EF7CC-1C24-4FE0-8854-8554A70F5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FAD31-869B-4D48-9E49-02C3AD9B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C0E18-9D43-46FF-8C67-3DC61B2B2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7E492-5AF0-4D7C-AA96-914B0D8D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31AC4-0A09-4A1E-A9E8-DE9522B9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9681A-EF0F-45F0-903E-4BA673F1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6EA3F-4C8C-4087-B1F8-3A97135BB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B5FCA-02EA-405E-9BB9-A42ADEC3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EBECA-4368-4CD1-A2EA-123A40FB8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11060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香槟酒十大品牌简介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香槟酒的历史与文化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十大香槟品牌概览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十大品牌特色与推荐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香槟酒的历史与文化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香槟酒起源于17世纪初的法国香槟地区，最初是一种名为“Pinot Noir”和“Chardonnay”的葡萄酒，通过加入酵母和糖，在瓶中进行二次发酵后产生气泡。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随着时间的推移，香槟酒逐渐发展成为一种享誉全球的高档酒，其酿造技术和品质也得到了不断的提升和改进。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香槟酒的起源与发展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香槟酒代表着欢庆、喜庆和豪华，常常被用于庆祝重要时刻和特殊场合，如婚礼、生日、胜利等。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香槟酒也是一种高贵的象征，其华丽的包装和精致的口感深受人们的喜爱，成为了社交场合中的必备饮品。同时，香槟酒也具有很高的收藏价值，一些珍贵的老酒甚至可以卖到数万元一瓶。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香槟酒的文化与象征意义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十大香槟品牌概览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作为世界上最知名的香槟品牌之一，酩悦以其丰富多样的产品线和卓越的品质而闻名。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酩悦香槟以其醇厚的口感、丰富的果香和悠长的余味而著称。该品牌拥有多个系列，从入门级的Moet Imperial到高端的Moet Rosé，满足了不同消费者的需求。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酩悦（Moet &amp; Chandon）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唐培里侬（Dom Perignon）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唐培里侬是世界上最顶级的香槟品牌之一，以其卓越的品质和精湛的酿造工艺而备受赞誉。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唐培里侬香槟以其精致、优雅的风格而闻名，通常采用珍贵的老葡萄酿造，经过长时间的陈年才上市。该品牌的香槟口感丰富，果香四溢，余味悠长。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凯歌是世界上最古老的香槟品牌之一，以其独特的酿造工艺和优质的产品而著称。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凯歌香槟以其醇厚的口感、鲜明的果香和悠长的余味而闻名。该品牌尤其以其在黄香槟（Yellow Label）系列中的表现而备受赞誉。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凯歌（Veuve Clicquot）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库克（Krug）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库克是世界上最顶级的香槟品牌之一，以其独特的风味和精湛的酿造工艺而备受赞誉。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库克香槟以其丰富多层次的口感、鲜明的果香和悠长的余味而闻名。该品牌尤其以其在Clos du Mesnil系列中的表现而备受赞誉。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沙龙是世界上最顶级的香槟品牌之一，以其卓越的品质和精湛的酿造工艺而备受赞誉。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沙龙香槟以其精致、优雅的风格而闻名，通常采用珍贵的老葡萄酿造，经过长时间的陈年才上市。该品牌的香槟口感丰富，果香四溢，余味悠长。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沙龙（Salon）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黑莓是世界上最顶级的香槟品牌之一，以其卓越的品质和精湛的酿造工艺而备受赞誉。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黑莓香槟以其丰富多层次的口感、鲜明的果香和悠长的余味而闻名。该品牌尤其以其在Blanc de Blancs系列中的表现而备受赞誉。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黑莓（Dom Ruinart）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巴黎之花是世界上最知名的香槟品牌之一，以其优雅的风格和卓越的品质而备受赞誉。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巴黎之花香槟以其清新的果香、细腻的口感和悠长的余味而闻名。该品牌尤其以其在Grand Brut系列中的表现而备受赞誉。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巴黎之花（Perrier Jouet）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https://d.book118.com/007111060115006050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2024-09-23T04:28:58.184</cp:lastPrinted>
  <dcterms:created xsi:type="dcterms:W3CDTF">2024-09-22T20:28:58Z</dcterms:created>
  <dcterms:modified xsi:type="dcterms:W3CDTF">2024-09-22T20:29:00Z</dcterms:modified>
</cp:coreProperties>
</file>