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7A6A26-A8CB-4310-BDC1-D7A8FBBDC9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A347BA-81AB-4400-B4B4-5CA725C232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D43709-9C1A-420E-879A-46A345A882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791F37-C71C-4383-92A7-63D55968B0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A37467-E63C-424C-BE1B-341C9F8AB9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5B5726-B86F-415D-BC69-F7A011C32C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39F44E-3534-4488-9ED6-0FD4DCE8F4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D5F37E-B182-4C37-A0F5-33CD333838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868680-6300-4963-92D3-E066C0965F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66ABED-A410-4248-B9A2-14B9CC1AB3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9E9EA4-1DD4-4F4D-978F-8F14BFC5D7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7112152135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脓血便相关肠道细胞分化与疾病进展的关系</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脓血便相关肠道细胞分化与疾病进展的分子机制
 肠道上皮细胞异常分化在脓血便相关疾病中的作用
 促炎因子对肠道细胞分化的影响
 细胞因子信号通路在肠道细胞分化中的作用
 微生物相关分子模式在脓血便相关疾病中对肠道细胞分化调控的作用
 肠道干细胞在脓血便相关疾病中的作用
 脓血便相关疾病中肠道细胞分化的形态学改变
 肠道细胞分化异常与脓血便相关疾病预后的关系</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脓血便相关肠道细胞分化与疾病进展的分子机制</a:t>
            </a:r>
          </a:p>
        </p:txBody>
      </p:sp>
      <p:sp>
        <p:nvSpPr>
          <p:cNvPr id="3" name="Subtitle 2"/>
          <p:cNvSpPr>
            <a:spLocks noGrp="1"/>
          </p:cNvSpPr>
          <p:nvPr>
            <p:ph type="subTitle" idx="1"/>
          </p:nvPr>
        </p:nvSpPr>
        <p:spPr/>
        <p:txBody>
          <a:bodyPr/>
          <a:lstStyle/>
          <a:p>
            <a:r>
              <a:t>脓血便相关肠道细胞分化与疾病进展的关系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脓血便相关肠道细胞分化与疾病进展的分子机制</a:t>
            </a:r>
          </a:p>
        </p:txBody>
      </p:sp>
      <p:sp>
        <p:nvSpPr>
          <p:cNvPr id="3" name="Text Placeholder 2"/>
          <p:cNvSpPr>
            <a:spLocks noGrp="1"/>
          </p:cNvSpPr>
          <p:nvPr>
            <p:ph type="body" idx="1"/>
          </p:nvPr>
        </p:nvSpPr>
        <p:spPr/>
        <p:txBody>
          <a:bodyPr/>
          <a:lstStyle/>
          <a:p>
            <a:r>
              <a:t>肠道细胞分化调控分子机制：</a:t>
            </a:r>
          </a:p>
        </p:txBody>
      </p:sp>
      <p:sp>
        <p:nvSpPr>
          <p:cNvPr id="4" name="Content Placeholder 3"/>
          <p:cNvSpPr>
            <a:spLocks noGrp="1"/>
          </p:cNvSpPr>
          <p:nvPr>
            <p:ph sz="half" idx="2"/>
          </p:nvPr>
        </p:nvSpPr>
        <p:spPr/>
        <p:txBody>
          <a:bodyPr/>
          <a:lstStyle/>
          <a:p>
            <a:r>
              <a:t>1. 脓血便相关肠道细胞分化失调的分子机制包括基因突变、表观遗传改变、微生物失调等。</a:t>
            </a:r>
          </a:p>
          <a:p>
            <a:r>
              <a:t>2. 肠道细胞分化失调可导致肠道屏障功能受损，肠道菌群失衡，炎症反应加剧，导致脓血便的发生。</a:t>
            </a:r>
          </a:p>
          <a:p>
            <a:r>
              <a:t>3. 肠道细胞分化调控分子机制的研究有助于阐明脓血便的发病机制，为脓血便的治疗提供新的靶点。</a:t>
            </a:r>
          </a:p>
        </p:txBody>
      </p:sp>
      <p:sp>
        <p:nvSpPr>
          <p:cNvPr id="5" name="Text Placeholder 4"/>
          <p:cNvSpPr>
            <a:spLocks noGrp="1"/>
          </p:cNvSpPr>
          <p:nvPr>
            <p:ph type="body" idx="3"/>
          </p:nvPr>
        </p:nvSpPr>
        <p:spPr/>
        <p:txBody>
          <a:bodyPr/>
          <a:lstStyle/>
          <a:p>
            <a:r>
              <a:t>肠道菌群失衡与脓血便的关系：</a:t>
            </a:r>
          </a:p>
        </p:txBody>
      </p:sp>
      <p:sp>
        <p:nvSpPr>
          <p:cNvPr id="6" name="Content Placeholder 5"/>
          <p:cNvSpPr>
            <a:spLocks noGrp="1"/>
          </p:cNvSpPr>
          <p:nvPr>
            <p:ph sz="half" idx="4"/>
          </p:nvPr>
        </p:nvSpPr>
        <p:spPr/>
        <p:txBody>
          <a:bodyPr/>
          <a:lstStyle/>
          <a:p>
            <a:r>
              <a:t>1. 肠道菌群失衡可导致肠道屏障功能受损，肠道致病菌数量增加，引发肠道炎症，导致脓血便的发生。</a:t>
            </a:r>
          </a:p>
          <a:p>
            <a:r>
              <a:t>2. 肠道菌群失衡还可导致肠道代谢异常，产生有害物质，刺激肠道黏膜，加重脓血便的症状。</a:t>
            </a:r>
          </a:p>
          <a:p>
            <a:r>
              <a:t>3. 调节肠道菌群平衡有助于改善脓血便的症状，为脓血便的治疗提供新的策略。</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脓血便相关肠道细胞分化与疾病进展的分子机制</a:t>
            </a:r>
          </a:p>
        </p:txBody>
      </p:sp>
      <p:sp>
        <p:nvSpPr>
          <p:cNvPr id="3" name="Text Placeholder 2"/>
          <p:cNvSpPr>
            <a:spLocks noGrp="1"/>
          </p:cNvSpPr>
          <p:nvPr>
            <p:ph type="body" idx="1"/>
          </p:nvPr>
        </p:nvSpPr>
        <p:spPr/>
        <p:txBody>
          <a:bodyPr/>
          <a:lstStyle/>
          <a:p>
            <a:r>
              <a:t>炎症反应与脓血便的关系：</a:t>
            </a:r>
          </a:p>
        </p:txBody>
      </p:sp>
      <p:sp>
        <p:nvSpPr>
          <p:cNvPr id="4" name="Content Placeholder 3"/>
          <p:cNvSpPr>
            <a:spLocks noGrp="1"/>
          </p:cNvSpPr>
          <p:nvPr>
            <p:ph sz="half" idx="2"/>
          </p:nvPr>
        </p:nvSpPr>
        <p:spPr/>
        <p:txBody>
          <a:bodyPr/>
          <a:lstStyle/>
          <a:p>
            <a:r>
              <a:t>1. 脓血便相关肠道组织中存在明显的炎症反应，包括炎症细胞浸润、炎症因子表达上调等。</a:t>
            </a:r>
          </a:p>
          <a:p>
            <a:r>
              <a:t>2. 炎症反应可导致肠道黏膜损伤，肠道屏障功能受损，肠道菌群失衡，加重脓血便的症状。</a:t>
            </a:r>
          </a:p>
          <a:p>
            <a:r>
              <a:t>3. 抗炎治疗有助于减轻脓血便的症状，为脓血便的治疗提供新的方法。</a:t>
            </a:r>
          </a:p>
        </p:txBody>
      </p:sp>
      <p:sp>
        <p:nvSpPr>
          <p:cNvPr id="5" name="Text Placeholder 4"/>
          <p:cNvSpPr>
            <a:spLocks noGrp="1"/>
          </p:cNvSpPr>
          <p:nvPr>
            <p:ph type="body" idx="3"/>
          </p:nvPr>
        </p:nvSpPr>
        <p:spPr/>
        <p:txBody>
          <a:bodyPr/>
          <a:lstStyle/>
          <a:p>
            <a:r>
              <a:t>免疫反应与脓血便的关系：</a:t>
            </a:r>
          </a:p>
        </p:txBody>
      </p:sp>
      <p:sp>
        <p:nvSpPr>
          <p:cNvPr id="6" name="Content Placeholder 5"/>
          <p:cNvSpPr>
            <a:spLocks noGrp="1"/>
          </p:cNvSpPr>
          <p:nvPr>
            <p:ph sz="half" idx="4"/>
          </p:nvPr>
        </p:nvSpPr>
        <p:spPr/>
        <p:txBody>
          <a:bodyPr/>
          <a:lstStyle/>
          <a:p>
            <a:r>
              <a:t>1. 脓血便相关肠道组织中存在明显的免疫反应，包括免疫细胞浸润、免疫因子表达上调等。</a:t>
            </a:r>
          </a:p>
          <a:p>
            <a:r>
              <a:t>2. 免疫反应可导致肠道黏膜损伤，肠道屏障功能受损，肠道菌群失衡，加重脓血便的症状。</a:t>
            </a:r>
          </a:p>
          <a:p>
            <a:r>
              <a:t>3. 免疫调节治疗有助于减轻脓血便的症状，为脓血便的治疗提供新的策略。</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脓血便相关肠道细胞分化与疾病进展的分子机制</a:t>
            </a:r>
          </a:p>
        </p:txBody>
      </p:sp>
      <p:sp>
        <p:nvSpPr>
          <p:cNvPr id="3" name="Text Placeholder 2"/>
          <p:cNvSpPr>
            <a:spLocks noGrp="1"/>
          </p:cNvSpPr>
          <p:nvPr>
            <p:ph type="body" idx="1"/>
          </p:nvPr>
        </p:nvSpPr>
        <p:spPr/>
        <p:txBody>
          <a:bodyPr/>
          <a:lstStyle/>
          <a:p>
            <a:r>
              <a:t>肠道屏障功能与脓血便的关系：</a:t>
            </a:r>
          </a:p>
        </p:txBody>
      </p:sp>
      <p:sp>
        <p:nvSpPr>
          <p:cNvPr id="4" name="Content Placeholder 3"/>
          <p:cNvSpPr>
            <a:spLocks noGrp="1"/>
          </p:cNvSpPr>
          <p:nvPr>
            <p:ph sz="half" idx="2"/>
          </p:nvPr>
        </p:nvSpPr>
        <p:spPr/>
        <p:txBody>
          <a:bodyPr/>
          <a:lstStyle/>
          <a:p>
            <a:r>
              <a:t>1. 肠道屏障功能受损是脓血便发病的关键因素之一。</a:t>
            </a:r>
          </a:p>
          <a:p>
            <a:r>
              <a:t>2. 肠道屏障功能受损可导致肠道菌群失衡，炎症反应加剧，导致脓血便的发生。</a:t>
            </a:r>
          </a:p>
          <a:p>
            <a:r>
              <a:t>3. 维护肠道屏障功能有助于预防和治疗脓血便。</a:t>
            </a:r>
          </a:p>
        </p:txBody>
      </p:sp>
      <p:sp>
        <p:nvSpPr>
          <p:cNvPr id="5" name="Text Placeholder 4"/>
          <p:cNvSpPr>
            <a:spLocks noGrp="1"/>
          </p:cNvSpPr>
          <p:nvPr>
            <p:ph type="body" idx="3"/>
          </p:nvPr>
        </p:nvSpPr>
        <p:spPr/>
        <p:txBody>
          <a:bodyPr/>
          <a:lstStyle/>
          <a:p>
            <a:r>
              <a:t>脓血便的治疗策略：</a:t>
            </a:r>
          </a:p>
        </p:txBody>
      </p:sp>
      <p:sp>
        <p:nvSpPr>
          <p:cNvPr id="6" name="Content Placeholder 5"/>
          <p:cNvSpPr>
            <a:spLocks noGrp="1"/>
          </p:cNvSpPr>
          <p:nvPr>
            <p:ph sz="half" idx="4"/>
          </p:nvPr>
        </p:nvSpPr>
        <p:spPr/>
        <p:txBody>
          <a:bodyPr/>
          <a:lstStyle/>
          <a:p>
            <a:r>
              <a:t>1. 脓血便的治疗策略包括抗感染治疗、抗炎治疗、免疫调节治疗、肠道菌群调节治疗等。</a:t>
            </a:r>
          </a:p>
          <a:p>
            <a:r>
              <a:t>2. 治疗方案的选择应根据脓血便的病因、严重程度、患者的具体情况等因素综合考虑。</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肠道上皮细胞异常分化在脓血便相关疾病中的作用</a:t>
            </a:r>
          </a:p>
        </p:txBody>
      </p:sp>
      <p:sp>
        <p:nvSpPr>
          <p:cNvPr id="3" name="Subtitle 2"/>
          <p:cNvSpPr>
            <a:spLocks noGrp="1"/>
          </p:cNvSpPr>
          <p:nvPr>
            <p:ph type="subTitle" idx="1"/>
          </p:nvPr>
        </p:nvSpPr>
        <p:spPr/>
        <p:txBody>
          <a:bodyPr/>
          <a:lstStyle/>
          <a:p>
            <a:r>
              <a:t>脓血便相关肠道细胞分化与疾病进展的关系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肠道上皮细胞异常分化在脓血便相关疾病中的作用</a:t>
            </a:r>
          </a:p>
        </p:txBody>
      </p:sp>
      <p:sp>
        <p:nvSpPr>
          <p:cNvPr id="3" name="Text Placeholder 2"/>
          <p:cNvSpPr>
            <a:spLocks noGrp="1"/>
          </p:cNvSpPr>
          <p:nvPr>
            <p:ph type="body" idx="1"/>
          </p:nvPr>
        </p:nvSpPr>
        <p:spPr/>
        <p:txBody>
          <a:bodyPr/>
          <a:lstStyle/>
          <a:p>
            <a:r>
              <a:t>脓血便相关肠道上皮细胞异质性</a:t>
            </a:r>
          </a:p>
        </p:txBody>
      </p:sp>
      <p:sp>
        <p:nvSpPr>
          <p:cNvPr id="4" name="Content Placeholder 3"/>
          <p:cNvSpPr>
            <a:spLocks noGrp="1"/>
          </p:cNvSpPr>
          <p:nvPr>
            <p:ph sz="half" idx="2"/>
          </p:nvPr>
        </p:nvSpPr>
        <p:spPr/>
        <p:txBody>
          <a:bodyPr/>
          <a:lstStyle/>
          <a:p>
            <a:r>
              <a:t>1. 脓血便相关肠道上皮细胞表现出明显的异质性，包括细胞形态、增殖、凋亡、分化和功能等方面的差异。</a:t>
            </a:r>
          </a:p>
          <a:p>
            <a:r>
              <a:t>2. 肠道上皮细胞异质性与脓血便相关疾病的发生、发展和预后密切相关。</a:t>
            </a:r>
          </a:p>
          <a:p>
            <a:r>
              <a:t>3. 探索脓血便相关肠道上皮细胞异质性的分子机制，有助于阐明脓血便相关疾病的病理生理机制，为疾病的诊断、治疗和预后提供新的靶点。</a:t>
            </a:r>
          </a:p>
        </p:txBody>
      </p:sp>
      <p:sp>
        <p:nvSpPr>
          <p:cNvPr id="5" name="Text Placeholder 4"/>
          <p:cNvSpPr>
            <a:spLocks noGrp="1"/>
          </p:cNvSpPr>
          <p:nvPr>
            <p:ph type="body" idx="3"/>
          </p:nvPr>
        </p:nvSpPr>
        <p:spPr/>
        <p:txBody>
          <a:bodyPr/>
          <a:lstStyle/>
          <a:p>
            <a:r>
              <a:t>肠道干细胞在脓血便相关疾病中的作用</a:t>
            </a:r>
          </a:p>
        </p:txBody>
      </p:sp>
      <p:sp>
        <p:nvSpPr>
          <p:cNvPr id="6" name="Content Placeholder 5"/>
          <p:cNvSpPr>
            <a:spLocks noGrp="1"/>
          </p:cNvSpPr>
          <p:nvPr>
            <p:ph sz="half" idx="4"/>
          </p:nvPr>
        </p:nvSpPr>
        <p:spPr/>
        <p:txBody>
          <a:bodyPr/>
          <a:lstStyle/>
          <a:p>
            <a:r>
              <a:t>1. 肠道干细胞是肠道上皮细胞更新和修复的主要来源，在脓血便相关疾病中发挥重要作用。</a:t>
            </a:r>
          </a:p>
          <a:p>
            <a:r>
              <a:t>2. 脓血便相关疾病可导致肠道干细胞数量减少、功能异常，进而影响肠道上皮细胞的更新和修复，导致肠道屏障功能受损。</a:t>
            </a:r>
          </a:p>
          <a:p>
            <a:r>
              <a:t>3. 探索脓血便相关疾病中肠道干细胞的变化及其分子机制，有助于阐明疾病的发生、发展和预后机制，为疾病的治疗提供新的靶点。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肠道上皮细胞异常分化在脓血便相关疾病中的作用</a:t>
            </a:r>
          </a:p>
        </p:txBody>
      </p:sp>
      <p:sp>
        <p:nvSpPr>
          <p:cNvPr id="3" name="Text Placeholder 2"/>
          <p:cNvSpPr>
            <a:spLocks noGrp="1"/>
          </p:cNvSpPr>
          <p:nvPr>
            <p:ph type="body" idx="1"/>
          </p:nvPr>
        </p:nvSpPr>
        <p:spPr/>
        <p:txBody>
          <a:bodyPr/>
          <a:lstStyle/>
          <a:p>
            <a:r>
              <a:t>肠道上皮细胞凋亡在脓血便相关疾病中的作用</a:t>
            </a:r>
          </a:p>
        </p:txBody>
      </p:sp>
      <p:sp>
        <p:nvSpPr>
          <p:cNvPr id="4" name="Content Placeholder 3"/>
          <p:cNvSpPr>
            <a:spLocks noGrp="1"/>
          </p:cNvSpPr>
          <p:nvPr>
            <p:ph sz="half" idx="2"/>
          </p:nvPr>
        </p:nvSpPr>
        <p:spPr/>
        <p:txBody>
          <a:bodyPr/>
          <a:lstStyle/>
          <a:p>
            <a:r>
              <a:t>1. 肠道上皮细胞凋亡是肠道上皮细胞死亡的主要方式之一，在脓血便相关疾病中发挥重要作用。</a:t>
            </a:r>
          </a:p>
          <a:p>
            <a:r>
              <a:t>2. 脓血便相关疾病可通过多种途径诱导肠道上皮细胞凋亡，包括氧化应激、炎症反应、细胞因子刺激等。</a:t>
            </a:r>
          </a:p>
          <a:p>
            <a:r>
              <a:t>3. 肠道上皮细胞凋亡可导致肠道屏障功能受损，促进脓血便相关疾病的发生、发展和预后恶化。</a:t>
            </a:r>
          </a:p>
        </p:txBody>
      </p:sp>
      <p:sp>
        <p:nvSpPr>
          <p:cNvPr id="5" name="Text Placeholder 4"/>
          <p:cNvSpPr>
            <a:spLocks noGrp="1"/>
          </p:cNvSpPr>
          <p:nvPr>
            <p:ph type="body" idx="3"/>
          </p:nvPr>
        </p:nvSpPr>
        <p:spPr/>
        <p:txBody>
          <a:bodyPr/>
          <a:lstStyle/>
          <a:p>
            <a:r>
              <a:t>肠道上皮细胞增殖在脓血便相关疾病中的作用</a:t>
            </a:r>
          </a:p>
        </p:txBody>
      </p:sp>
      <p:sp>
        <p:nvSpPr>
          <p:cNvPr id="6" name="Content Placeholder 5"/>
          <p:cNvSpPr>
            <a:spLocks noGrp="1"/>
          </p:cNvSpPr>
          <p:nvPr>
            <p:ph sz="half" idx="4"/>
          </p:nvPr>
        </p:nvSpPr>
        <p:spPr/>
        <p:txBody>
          <a:bodyPr/>
          <a:lstStyle/>
          <a:p>
            <a:r>
              <a:t>1. 肠道上皮细胞增殖是肠道上皮细胞更新和修复的重要途径，在脓血便相关疾病中发挥重要作用。</a:t>
            </a:r>
          </a:p>
          <a:p>
            <a:r>
              <a:t>2. 脓血便相关疾病可通过多种途径刺激肠道上皮细胞增殖，包括生长因子、细胞因子、炎性因子等。</a:t>
            </a:r>
          </a:p>
          <a:p>
            <a:r>
              <a:t>3. 肠道上皮细胞增殖过度可导致肠道息肉、腺瘤和癌变等疾病的发生。</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肠道上皮细胞异常分化在脓血便相关疾病中的作用</a:t>
            </a:r>
          </a:p>
        </p:txBody>
      </p:sp>
      <p:sp>
        <p:nvSpPr>
          <p:cNvPr id="3" name="Text Placeholder 2"/>
          <p:cNvSpPr>
            <a:spLocks noGrp="1"/>
          </p:cNvSpPr>
          <p:nvPr>
            <p:ph type="body" idx="1"/>
          </p:nvPr>
        </p:nvSpPr>
        <p:spPr/>
        <p:txBody>
          <a:bodyPr/>
          <a:lstStyle/>
          <a:p>
            <a:r>
              <a:t>肠道上皮细胞分化在脓血便相关疾病中的作用</a:t>
            </a:r>
          </a:p>
        </p:txBody>
      </p:sp>
      <p:sp>
        <p:nvSpPr>
          <p:cNvPr id="4" name="Content Placeholder 3"/>
          <p:cNvSpPr>
            <a:spLocks noGrp="1"/>
          </p:cNvSpPr>
          <p:nvPr>
            <p:ph sz="half" idx="2"/>
          </p:nvPr>
        </p:nvSpPr>
        <p:spPr/>
        <p:txBody>
          <a:bodyPr/>
          <a:lstStyle/>
          <a:p>
            <a:r>
              <a:t>1. 肠道上皮细胞分化是肠道上皮细胞发育成熟并获得特定功能的过程，在脓血便相关疾病中发挥重要作用。</a:t>
            </a:r>
          </a:p>
          <a:p>
            <a:r>
              <a:t>2. 脓血便相关疾病可导致肠道上皮细胞分化异常，包括分化不全、分化过度和异位分化等。</a:t>
            </a:r>
          </a:p>
          <a:p>
            <a:r>
              <a:t>3. 肠道上皮细胞分化异常可导致肠道屏障功能受损，促进脓血便相关疾病的发生、发展和预后恶化。</a:t>
            </a:r>
          </a:p>
        </p:txBody>
      </p:sp>
      <p:sp>
        <p:nvSpPr>
          <p:cNvPr id="5" name="Text Placeholder 4"/>
          <p:cNvSpPr>
            <a:spLocks noGrp="1"/>
          </p:cNvSpPr>
          <p:nvPr>
            <p:ph type="body" idx="3"/>
          </p:nvPr>
        </p:nvSpPr>
        <p:spPr/>
        <p:txBody>
          <a:bodyPr/>
          <a:lstStyle/>
          <a:p>
            <a:r>
              <a:t>肠道菌群在脓血便相关疾病中的作用</a:t>
            </a:r>
          </a:p>
        </p:txBody>
      </p:sp>
      <p:sp>
        <p:nvSpPr>
          <p:cNvPr id="6" name="Content Placeholder 5"/>
          <p:cNvSpPr>
            <a:spLocks noGrp="1"/>
          </p:cNvSpPr>
          <p:nvPr>
            <p:ph sz="half" idx="4"/>
          </p:nvPr>
        </p:nvSpPr>
        <p:spPr/>
        <p:txBody>
          <a:bodyPr/>
          <a:lstStyle/>
          <a:p>
            <a:r>
              <a:t>1. 肠道菌群是肠道内微生物的总称，在维持肠道稳态、消化吸收、免疫调节等方面发挥重要作用。</a:t>
            </a:r>
          </a:p>
          <a:p>
            <a:r>
              <a:t>2. 脓血便相关疾病可导致肠道菌群失衡，包括菌群多样性下降、优势菌种改变和有害菌增多等。</a:t>
            </a:r>
          </a:p>
          <a:p>
            <a:r>
              <a:t>3. 肠道菌群失衡可破坏肠道屏障功能，促进脓血便相关疾病的发生、发展和预后恶化。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促炎因子对肠道细胞分化的影响</a:t>
            </a:r>
          </a:p>
        </p:txBody>
      </p:sp>
      <p:sp>
        <p:nvSpPr>
          <p:cNvPr id="3" name="Subtitle 2"/>
          <p:cNvSpPr>
            <a:spLocks noGrp="1"/>
          </p:cNvSpPr>
          <p:nvPr>
            <p:ph type="subTitle" idx="1"/>
          </p:nvPr>
        </p:nvSpPr>
        <p:spPr/>
        <p:txBody>
          <a:bodyPr/>
          <a:lstStyle/>
          <a:p>
            <a:r>
              <a:t>脓血便相关肠道细胞分化与疾病进展的关系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促炎因子对肠道细胞分化的影响</a:t>
            </a:r>
          </a:p>
        </p:txBody>
      </p:sp>
      <p:sp>
        <p:nvSpPr>
          <p:cNvPr id="3" name="Text Placeholder 2"/>
          <p:cNvSpPr>
            <a:spLocks noGrp="1"/>
          </p:cNvSpPr>
          <p:nvPr>
            <p:ph type="body" idx="1"/>
          </p:nvPr>
        </p:nvSpPr>
        <p:spPr/>
        <p:txBody>
          <a:bodyPr/>
          <a:lstStyle/>
          <a:p>
            <a:r>
              <a:t>促炎因子诱导肠道细胞分化异常</a:t>
            </a:r>
          </a:p>
        </p:txBody>
      </p:sp>
      <p:sp>
        <p:nvSpPr>
          <p:cNvPr id="4" name="Content Placeholder 3"/>
          <p:cNvSpPr>
            <a:spLocks noGrp="1"/>
          </p:cNvSpPr>
          <p:nvPr>
            <p:ph sz="half" idx="2"/>
          </p:nvPr>
        </p:nvSpPr>
        <p:spPr/>
        <p:txBody>
          <a:bodyPr/>
          <a:lstStyle/>
          <a:p>
            <a:r>
              <a:t>1. 炎症微环境中，促炎因子（如TNF-α、IL-1β、IL-6）大量释放，可直接作用于肠道细胞，调控其分化。</a:t>
            </a:r>
          </a:p>
          <a:p>
            <a:r>
              <a:t>2. 促炎因子可抑制肠道干细胞（ISC）增殖，破坏其自我更新能力，导致ISC耗竭。</a:t>
            </a:r>
          </a:p>
          <a:p>
            <a:r>
              <a:t>3. 促炎因子可诱导ISC分化成杯状细胞、肠隐窝细胞和分泌细胞，而抑制其向肠道吸收细胞分化。</a:t>
            </a:r>
          </a:p>
        </p:txBody>
      </p:sp>
      <p:sp>
        <p:nvSpPr>
          <p:cNvPr id="5" name="Text Placeholder 4"/>
          <p:cNvSpPr>
            <a:spLocks noGrp="1"/>
          </p:cNvSpPr>
          <p:nvPr>
            <p:ph type="body" idx="3"/>
          </p:nvPr>
        </p:nvSpPr>
        <p:spPr/>
        <p:txBody>
          <a:bodyPr/>
          <a:lstStyle/>
          <a:p>
            <a:r>
              <a:t>促炎因子介导肠道细胞分化异常的分子机制</a:t>
            </a:r>
          </a:p>
        </p:txBody>
      </p:sp>
      <p:sp>
        <p:nvSpPr>
          <p:cNvPr id="6" name="Content Placeholder 5"/>
          <p:cNvSpPr>
            <a:spLocks noGrp="1"/>
          </p:cNvSpPr>
          <p:nvPr>
            <p:ph sz="half" idx="4"/>
          </p:nvPr>
        </p:nvSpPr>
        <p:spPr/>
        <p:txBody>
          <a:bodyPr/>
          <a:lstStyle/>
          <a:p>
            <a:r>
              <a:t>1. 促炎因子可通过激活Wnt、Shh、β-catenin等信号通路，促进杯状细胞分化。</a:t>
            </a:r>
          </a:p>
          <a:p>
            <a:r>
              <a:t>2. 促炎因子可通过激活NF-κB、STAT3等信号通路，抑制肠道吸收细胞分化。</a:t>
            </a:r>
          </a:p>
          <a:p>
            <a:r>
              <a:t>3. 促炎因子可通过诱导miRNA表达，调控肠道细胞分化。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促炎因子对肠道细胞分化的影响</a:t>
            </a:r>
          </a:p>
        </p:txBody>
      </p:sp>
      <p:sp>
        <p:nvSpPr>
          <p:cNvPr id="3" name="Text Placeholder 2"/>
          <p:cNvSpPr>
            <a:spLocks noGrp="1"/>
          </p:cNvSpPr>
          <p:nvPr>
            <p:ph type="body" idx="1"/>
          </p:nvPr>
        </p:nvSpPr>
        <p:spPr/>
        <p:txBody>
          <a:bodyPr/>
          <a:lstStyle/>
          <a:p>
            <a:r>
              <a:t>肠道细胞分化异常与肠道疾病进展</a:t>
            </a:r>
          </a:p>
        </p:txBody>
      </p:sp>
      <p:sp>
        <p:nvSpPr>
          <p:cNvPr id="4" name="Content Placeholder 3"/>
          <p:cNvSpPr>
            <a:spLocks noGrp="1"/>
          </p:cNvSpPr>
          <p:nvPr>
            <p:ph sz="half" idx="2"/>
          </p:nvPr>
        </p:nvSpPr>
        <p:spPr/>
        <p:txBody>
          <a:bodyPr/>
          <a:lstStyle/>
          <a:p>
            <a:r>
              <a:t>1. 肠道干细胞耗竭和分化异常是肠道疾病（如炎症性肠病、结肠癌）发生发展的关键因素。</a:t>
            </a:r>
          </a:p>
          <a:p>
            <a:r>
              <a:t>2. 杯状细胞过度增殖和分泌功能异常与肠道炎症、肠道屏障功能破坏密切相关。</a:t>
            </a:r>
          </a:p>
          <a:p>
            <a:r>
              <a:t>3. 肠道吸收细胞减少和功能障碍导致营养吸收不良、腹泻等症状。</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细胞因子信号通路在肠道细胞分化中的作用</a:t>
            </a:r>
          </a:p>
        </p:txBody>
      </p:sp>
      <p:sp>
        <p:nvSpPr>
          <p:cNvPr id="3" name="Subtitle 2"/>
          <p:cNvSpPr>
            <a:spLocks noGrp="1"/>
          </p:cNvSpPr>
          <p:nvPr>
            <p:ph type="subTitle" idx="1"/>
          </p:nvPr>
        </p:nvSpPr>
        <p:spPr/>
        <p:txBody>
          <a:bodyPr/>
          <a:lstStyle/>
          <a:p>
            <a:r>
              <a:t>脓血便相关肠道细胞分化与疾病进展的关系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细胞因子信号通路在肠道细胞分化中的作用</a:t>
            </a:r>
          </a:p>
        </p:txBody>
      </p:sp>
      <p:sp>
        <p:nvSpPr>
          <p:cNvPr id="3" name="Content Placeholder 2"/>
          <p:cNvSpPr>
            <a:spLocks noGrp="1"/>
          </p:cNvSpPr>
          <p:nvPr>
            <p:ph sz="half" idx="2"/>
          </p:nvPr>
        </p:nvSpPr>
        <p:spPr/>
        <p:txBody>
          <a:bodyPr/>
          <a:lstStyle/>
          <a:p>
            <a:r>
              <a:t>1. NF-κB信号通路是一种经典的炎症信号通路，在肠道细胞分化中发挥着重要作用。</a:t>
            </a:r>
          </a:p>
          <a:p>
            <a:r>
              <a:t>2. NF-κB信号通路可以被多种因素激活，包括细菌产物、炎性细胞因子和氧化应激。</a:t>
            </a:r>
          </a:p>
          <a:p>
            <a:r>
              <a:t>3. 激活的NF-κB信号通路可以转录多种炎症因子，包括肿瘤坏死因子-α、白细胞介素-1β和白细胞介素-6等，这些因子可以促进肠道细胞的分化和增殖。</a:t>
            </a:r>
          </a:p>
        </p:txBody>
      </p:sp>
      <p:sp>
        <p:nvSpPr>
          <p:cNvPr id="4" name="Text Placeholder 3"/>
          <p:cNvSpPr>
            <a:spLocks noGrp="1"/>
          </p:cNvSpPr>
          <p:nvPr>
            <p:ph type="body" idx="3"/>
          </p:nvPr>
        </p:nvSpPr>
        <p:spPr/>
        <p:txBody>
          <a:bodyPr/>
          <a:lstStyle/>
          <a:p>
            <a:r>
              <a:t>Wnt信号通路在肠道细胞分化中的作用</a:t>
            </a:r>
          </a:p>
        </p:txBody>
      </p:sp>
      <p:sp>
        <p:nvSpPr>
          <p:cNvPr id="5" name="Content Placeholder 4"/>
          <p:cNvSpPr>
            <a:spLocks noGrp="1"/>
          </p:cNvSpPr>
          <p:nvPr>
            <p:ph sz="half" idx="4"/>
          </p:nvPr>
        </p:nvSpPr>
        <p:spPr/>
        <p:txBody>
          <a:bodyPr/>
          <a:lstStyle/>
          <a:p>
            <a:r>
              <a:t>1. Wnt信号通路是一种重要的发育信号通路，在肠道细胞分化中发挥着关键作用。</a:t>
            </a:r>
          </a:p>
          <a:p>
            <a:r>
              <a:t>2. Wnt信号通路可以被多种配体激活，包括Wnt1、Wnt3a和Wnt5a等。</a:t>
            </a:r>
          </a:p>
          <a:p>
            <a:r>
              <a:t>3. 激活的Wnt信号通路可以转录多种下游靶基因，包括β-catenin、Axin和Lef-1等，这些基因可以促进肠道细胞的分化和成熟。</a:t>
            </a:r>
          </a:p>
        </p:txBody>
      </p:sp>
      <p:sp>
        <p:nvSpPr>
          <p:cNvPr id="6" name="Text Placeholder 5"/>
          <p:cNvSpPr>
            <a:spLocks noGrp="1"/>
          </p:cNvSpPr>
          <p:nvPr>
            <p:ph type="body" idx="1"/>
          </p:nvPr>
        </p:nvSpPr>
        <p:spPr/>
        <p:txBody>
          <a:bodyPr/>
          <a:lstStyle/>
          <a:p>
            <a:r>
              <a:t>NF-κB信号通路在肠道细胞分化中的作用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细胞因子信号通路在肠道细胞分化中的作用</a:t>
            </a:r>
          </a:p>
        </p:txBody>
      </p:sp>
      <p:sp>
        <p:nvSpPr>
          <p:cNvPr id="3" name="Text Placeholder 2"/>
          <p:cNvSpPr>
            <a:spLocks noGrp="1"/>
          </p:cNvSpPr>
          <p:nvPr>
            <p:ph type="body" idx="1"/>
          </p:nvPr>
        </p:nvSpPr>
        <p:spPr/>
        <p:txBody>
          <a:bodyPr/>
          <a:lstStyle/>
          <a:p>
            <a:r>
              <a:t>Notch信号通路在肠道细胞分化中的作用</a:t>
            </a:r>
          </a:p>
        </p:txBody>
      </p:sp>
      <p:sp>
        <p:nvSpPr>
          <p:cNvPr id="4" name="Content Placeholder 3"/>
          <p:cNvSpPr>
            <a:spLocks noGrp="1"/>
          </p:cNvSpPr>
          <p:nvPr>
            <p:ph sz="half" idx="2"/>
          </p:nvPr>
        </p:nvSpPr>
        <p:spPr/>
        <p:txBody>
          <a:bodyPr/>
          <a:lstStyle/>
          <a:p>
            <a:r>
              <a:t>1. Notch信号通路是一种重要的发育信号通路，在肠道细胞分化中发挥着重要作用。</a:t>
            </a:r>
          </a:p>
          <a:p>
            <a:r>
              <a:t>2. Notch信号通路可以被多种配体激活，包括Jagged1、Jagged2和Delta-like 1等。</a:t>
            </a:r>
          </a:p>
          <a:p>
            <a:r>
              <a:t>3. 激活的Notch信号通路可以转录多种下游靶基因，包括Hes1、Hes5和Hey1等，这些基因可以促进肠道细胞的分化和成熟。</a:t>
            </a:r>
          </a:p>
        </p:txBody>
      </p:sp>
      <p:sp>
        <p:nvSpPr>
          <p:cNvPr id="5" name="Text Placeholder 4"/>
          <p:cNvSpPr>
            <a:spLocks noGrp="1"/>
          </p:cNvSpPr>
          <p:nvPr>
            <p:ph type="body" idx="3"/>
          </p:nvPr>
        </p:nvSpPr>
        <p:spPr/>
        <p:txBody>
          <a:bodyPr/>
          <a:lstStyle/>
          <a:p>
            <a:r>
              <a:t>Hedgehog信号通路在肠道细胞分化中的作用</a:t>
            </a:r>
          </a:p>
        </p:txBody>
      </p:sp>
      <p:sp>
        <p:nvSpPr>
          <p:cNvPr id="6" name="Content Placeholder 5"/>
          <p:cNvSpPr>
            <a:spLocks noGrp="1"/>
          </p:cNvSpPr>
          <p:nvPr>
            <p:ph sz="half" idx="4"/>
          </p:nvPr>
        </p:nvSpPr>
        <p:spPr/>
        <p:txBody>
          <a:bodyPr/>
          <a:lstStyle/>
          <a:p>
            <a:r>
              <a:t>1. Hedgehog信号通路是一种重要的发育信号通路，在肠道细胞分化中发挥着重要作用。</a:t>
            </a:r>
          </a:p>
          <a:p>
            <a:r>
              <a:t>2. Hedgehog信号通路可以被多种配体激活，包括Sonic Hedgehog、Indian Hedgehog和Desert Hedgehog等。</a:t>
            </a:r>
          </a:p>
          <a:p>
            <a:r>
              <a:t>3. 激活的Hedgehog信号通路可以转录多种下游靶基因，包括Gli1、Gli2和Gli3等，这些基因可以促进肠道细胞的分化和成熟。</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https://d.book118.com/007112152135006054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脓血便相关肠道细胞分化与疾病进展的分子机制</vt:lpstr>
      <vt:lpstr>#. 脓血便相关肠道细胞分化与疾病进展的分子机制</vt:lpstr>
      <vt:lpstr>#. 脓血便相关肠道细胞分化与疾病进展的分子机制</vt:lpstr>
      <vt:lpstr>#. 脓血便相关肠道细胞分化与疾病进展的分子机制</vt:lpstr>
      <vt:lpstr> 肠道上皮细胞异常分化在脓血便相关疾病中的作用</vt:lpstr>
      <vt:lpstr> 肠道上皮细胞异常分化在脓血便相关疾病中的作用</vt:lpstr>
      <vt:lpstr> 肠道上皮细胞异常分化在脓血便相关疾病中的作用</vt:lpstr>
      <vt:lpstr> 肠道上皮细胞异常分化在脓血便相关疾病中的作用</vt:lpstr>
      <vt:lpstr> 促炎因子对肠道细胞分化的影响</vt:lpstr>
      <vt:lpstr> 促炎因子对肠道细胞分化的影响</vt:lpstr>
      <vt:lpstr> 促炎因子对肠道细胞分化的影响</vt:lpstr>
      <vt:lpstr> 细胞因子信号通路在肠道细胞分化中的作用</vt:lpstr>
      <vt:lpstr> 细胞因子信号通路在肠道细胞分化中的作用</vt:lpstr>
      <vt:lpstr> 细胞因子信号通路在肠道细胞分化中的作用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2024-09-29T02:05:16.932</cp:lastPrinted>
  <dcterms:created xsi:type="dcterms:W3CDTF">2024-09-28T18:05:16Z</dcterms:created>
  <dcterms:modified xsi:type="dcterms:W3CDTF">2024-09-28T18:05:18Z</dcterms:modified>
</cp:coreProperties>
</file>