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6B1EA7-2F9E-464D-9475-2D935FF6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789B85-9B18-4955-8199-F2C4A863A6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187F60-1294-4346-9B45-DEB1D90617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FF1A27-695C-48A4-AAAF-4B7B1D2C4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8326698-9350-4A77-8158-D6410986D7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387CCC0-7B92-4B06-866F-BA5E14AFCF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006E688-37A8-4523-B710-E0D5B37D5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B058D2-6038-4C90-88F0-68F83F11EF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223C7-9974-41B4-B8E1-74A1ADECAB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45DFAD-401B-4D9A-9801-70AE1FDF0B8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CD0207-DE89-4073-A865-46B3F076CE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07113022022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99" y="2075523"/>
            <a:ext cx="6209139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世界文化产业发展的态势与特点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699925" y="4075772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AutoShape 4"/>
          <p:cNvSpPr/>
          <p:nvPr/>
        </p:nvSpPr>
        <p:spPr>
          <a:xfrm>
            <a:off x="5560413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8030728" y="4075772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2023-12-28</a:t>
            </a:r>
          </a:p>
        </p:txBody>
      </p:sp>
      <p:sp>
        <p:nvSpPr>
          <p:cNvPr id="6" name="AutoShape 6"/>
          <p:cNvSpPr/>
          <p:nvPr/>
        </p:nvSpPr>
        <p:spPr>
          <a:xfrm>
            <a:off x="7891216" y="4244233"/>
            <a:ext cx="149037" cy="149037"/>
          </a:xfrm>
          <a:prstGeom prst="ellipse">
            <a:avLst/>
          </a:prstGeom>
          <a:solidFill>
            <a:schemeClr val="dk1">
              <a:alpha val="100000"/>
            </a:schemeClr>
          </a:solidFill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文化产业发展的国际比较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世界文化产业发展趋势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典型案例分析：成功文化企业及其战略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218929" y="948015"/>
            <a:ext cx="4792980" cy="523796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挑战与机遇：全球文化产业前景展望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结论与建议：推动世界文化产业持续发展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285959" y="2707005"/>
            <a:ext cx="2792730" cy="1443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8025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6694" r="669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文化产业是指通过创造、生产和传播各种形式的文化产品或服务，以满足人们精神文化需求并创造经济价值的产业。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根据联合国教科文组织的分类，文化产业包括文化遗产、出版、音乐、表演艺术、视觉艺术、电影、广播电视、设计、广告、建筑、新媒体等。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文化产业定义与分类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文化产业分类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文化产业定义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03259" y="139481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03259" y="3911005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15856" y="3911005"/>
            <a:ext cx="5242560" cy="219456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15856" y="1378942"/>
            <a:ext cx="5242560" cy="2194560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703007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跨界融合与多元化发展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703007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文化产业与其他产业的跨界融合不断加深，推动文化产业向多元化方向发展，形成文化+科技、文化+旅游、文化+金融等新型业态。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98702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产业规模持续扩大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98702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2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随着全球经济的发展和人们生活水平的提高，文化产业规模不断扩大，成为全球经济的重要组成部分。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686105" y="161018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创新驱动发展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686105" y="218909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文化产业具有创新性强、附加值高等特点，各国纷纷加大创新投入，通过技术创新和模式创新推动文化产业发展。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98702" y="4126373"/>
            <a:ext cx="429317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数字化与智能化趋势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98702" y="4705286"/>
            <a:ext cx="447686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随着互联网、大数据、人工智能等技术的快速发展，文化产业数字化、智能化趋势日益明显，为产业发展带来新的机遇和挑战。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全球文化产业发展概述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文化产业发展的国际比较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创新驱动发展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发达国家注重文化产业的创新，通过技术创新、内容创新、模式创新等手段推动文化产业的发展。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国际化程度高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发达国家文化产业具有较强的国际竞争力，文化产品和服务出口占比高，国际市场份额大。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产业规模庞大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发达国家文化产业已经成为国民经济的重要支柱，产业规模庞大，增长速度稳定。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发达国家文化产业现状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发展中国家文化产业起步较晚，产业基础相对薄弱，缺乏具有国际竞争力的文化企业和品牌。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产业基础薄弱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发展中国家拥有丰富的文化资源，如历史文化遗产、民族文化、自然风光等，为文化产业的发展提供了有利条件。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文化资源丰富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随着发展中国家经济的快速增长和人民生活水平的提高，文化产业的发展潜力巨大，市场前景广阔。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发展潜力巨大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发展中国家文化产业现状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750" r="16750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政策手段多样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各国政府采取多种手段推动文化产业的发展，如财政支持、税收优惠、金融支持、人才培养等。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政策体系差异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不同国家文化产业政策体系存在差异，如美国注重市场机制和知识产权保护，法国强调文化例外和文化多样性保护。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政策目标不同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各国文化产业政策目标不同，如促进经济增长、保护文化遗产、提高文化软实力等。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不同国家文化产业政策比较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775648"/>
            <a:ext cx="7405389" cy="1138956"/>
            <a:chOff x="2393306" y="1775648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775648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400" b="1">
                  <a:solidFill>
                    <a:srgbClr val="D3816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424378" y="2793581"/>
            <a:ext cx="7343244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500" b="1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世界文化产业发展趋势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数字化技术推动文化产业创新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数字化技术为文化产业提供了全新的创作、生产和传播方式，促进了文化产业的快速发展。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互联网拓展文化市场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互联网打破了地域限制，使得文化产品可以在全球范围内传播，拓展了文化市场的空间。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数字化与互联网提升文化产业附加值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通过数字化技术和互联网的应用，文化产业可以与其他产业进行跨界融合，提升文化产品的附加值。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数字化与互联网对文化产业影响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创意产业成为经济增长新动力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创意产业以创意为核心，通过知识产权的开发和运用，创造高附加值的文化产品，成为推动经济增长的新动力。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知识产权保护促进文化产业创新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知识产权保护制度为文化产业创新提供了法律保障，激发了文化产业的创新活力。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知识产权交易推动文化产业国际化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2F2F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知识产权交易使得文化产品可以在国际市场上流通，促进了文化产业的国际化发展。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2F2F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创意产业与知识产权保护重要性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https://d.book118.com/007113022022006032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B35F4B"/>
      </a:accent1>
      <a:accent2>
        <a:srgbClr val="CCA37B"/>
      </a:accent2>
      <a:accent3>
        <a:srgbClr val="997262"/>
      </a:accent3>
      <a:accent4>
        <a:srgbClr val="B3A36B"/>
      </a:accent4>
      <a:accent5>
        <a:srgbClr val="564741"/>
      </a:accent5>
      <a:accent6>
        <a:srgbClr val="98999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2024-09-04T18:30:20.026</cp:lastPrinted>
  <dcterms:created xsi:type="dcterms:W3CDTF">2024-09-04T10:30:20Z</dcterms:created>
  <dcterms:modified xsi:type="dcterms:W3CDTF">2024-09-04T10:30:21Z</dcterms:modified>
</cp:coreProperties>
</file>