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653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93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8.xml" /><Relationship Id="rId11" Type="http://schemas.openxmlformats.org/officeDocument/2006/relationships/tags" Target="../tags/tag9.xml" /><Relationship Id="rId12" Type="http://schemas.openxmlformats.org/officeDocument/2006/relationships/slideMaster" Target="../slideMasters/slideMaster2.xml" /><Relationship Id="rId2" Type="http://schemas.openxmlformats.org/officeDocument/2006/relationships/image" Target="../media/image1.png" /><Relationship Id="rId3" Type="http://schemas.openxmlformats.org/officeDocument/2006/relationships/tags" Target="../tags/tag2.xml" /><Relationship Id="rId4" Type="http://schemas.openxmlformats.org/officeDocument/2006/relationships/image" Target="../media/image2.png" /><Relationship Id="rId5" Type="http://schemas.openxmlformats.org/officeDocument/2006/relationships/tags" Target="../tags/tag3.xml" /><Relationship Id="rId6" Type="http://schemas.openxmlformats.org/officeDocument/2006/relationships/tags" Target="../tags/tag4.xml" /><Relationship Id="rId7" Type="http://schemas.openxmlformats.org/officeDocument/2006/relationships/tags" Target="../tags/tag5.xml" /><Relationship Id="rId8" Type="http://schemas.openxmlformats.org/officeDocument/2006/relationships/tags" Target="../tags/tag6.xml" /><Relationship Id="rId9" Type="http://schemas.openxmlformats.org/officeDocument/2006/relationships/tags" Target="../tags/tag7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.xml" /><Relationship Id="rId2" Type="http://schemas.openxmlformats.org/officeDocument/2006/relationships/tags" Target="../tags/tag11.xml" /><Relationship Id="rId3" Type="http://schemas.openxmlformats.org/officeDocument/2006/relationships/tags" Target="../tags/tag12.xml" /><Relationship Id="rId4" Type="http://schemas.openxmlformats.org/officeDocument/2006/relationships/tags" Target="../tags/tag13.xml" /><Relationship Id="rId5" Type="http://schemas.openxmlformats.org/officeDocument/2006/relationships/tags" Target="../tags/tag14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.xml" /><Relationship Id="rId2" Type="http://schemas.openxmlformats.org/officeDocument/2006/relationships/image" Target="../media/image3.png" /><Relationship Id="rId3" Type="http://schemas.openxmlformats.org/officeDocument/2006/relationships/tags" Target="../tags/tag16.xml" /><Relationship Id="rId4" Type="http://schemas.openxmlformats.org/officeDocument/2006/relationships/tags" Target="../tags/tag17.xml" /><Relationship Id="rId5" Type="http://schemas.openxmlformats.org/officeDocument/2006/relationships/tags" Target="../tags/tag18.xml" /><Relationship Id="rId6" Type="http://schemas.openxmlformats.org/officeDocument/2006/relationships/tags" Target="../tags/tag19.xml" /><Relationship Id="rId7" Type="http://schemas.openxmlformats.org/officeDocument/2006/relationships/tags" Target="../tags/tag20.xml" /><Relationship Id="rId8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1.xml" /><Relationship Id="rId10" Type="http://schemas.openxmlformats.org/officeDocument/2006/relationships/tags" Target="../tags/tag28.xml" /><Relationship Id="rId11" Type="http://schemas.openxmlformats.org/officeDocument/2006/relationships/slideMaster" Target="../slideMasters/slideMaster2.xml" /><Relationship Id="rId2" Type="http://schemas.openxmlformats.org/officeDocument/2006/relationships/image" Target="../media/image1.png" /><Relationship Id="rId3" Type="http://schemas.openxmlformats.org/officeDocument/2006/relationships/tags" Target="../tags/tag22.xml" /><Relationship Id="rId4" Type="http://schemas.openxmlformats.org/officeDocument/2006/relationships/image" Target="../media/image4.png" /><Relationship Id="rId5" Type="http://schemas.openxmlformats.org/officeDocument/2006/relationships/tags" Target="../tags/tag23.xml" /><Relationship Id="rId6" Type="http://schemas.openxmlformats.org/officeDocument/2006/relationships/tags" Target="../tags/tag24.xml" /><Relationship Id="rId7" Type="http://schemas.openxmlformats.org/officeDocument/2006/relationships/tags" Target="../tags/tag25.xml" /><Relationship Id="rId8" Type="http://schemas.openxmlformats.org/officeDocument/2006/relationships/tags" Target="../tags/tag26.xml" /><Relationship Id="rId9" Type="http://schemas.openxmlformats.org/officeDocument/2006/relationships/tags" Target="../tags/tag27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9.xml" /><Relationship Id="rId2" Type="http://schemas.openxmlformats.org/officeDocument/2006/relationships/tags" Target="../tags/tag30.xml" /><Relationship Id="rId3" Type="http://schemas.openxmlformats.org/officeDocument/2006/relationships/tags" Target="../tags/tag31.xml" /><Relationship Id="rId4" Type="http://schemas.openxmlformats.org/officeDocument/2006/relationships/tags" Target="../tags/tag32.xml" /><Relationship Id="rId5" Type="http://schemas.openxmlformats.org/officeDocument/2006/relationships/tags" Target="../tags/tag33.xml" /><Relationship Id="rId6" Type="http://schemas.openxmlformats.org/officeDocument/2006/relationships/tags" Target="../tags/tag34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.xml" /><Relationship Id="rId2" Type="http://schemas.openxmlformats.org/officeDocument/2006/relationships/tags" Target="../tags/tag36.xml" /><Relationship Id="rId3" Type="http://schemas.openxmlformats.org/officeDocument/2006/relationships/tags" Target="../tags/tag37.xml" /><Relationship Id="rId4" Type="http://schemas.openxmlformats.org/officeDocument/2006/relationships/tags" Target="../tags/tag38.xml" /><Relationship Id="rId5" Type="http://schemas.openxmlformats.org/officeDocument/2006/relationships/tags" Target="../tags/tag39.xml" /><Relationship Id="rId6" Type="http://schemas.openxmlformats.org/officeDocument/2006/relationships/tags" Target="../tags/tag40.xml" /><Relationship Id="rId7" Type="http://schemas.openxmlformats.org/officeDocument/2006/relationships/tags" Target="../tags/tag41.xml" /><Relationship Id="rId8" Type="http://schemas.openxmlformats.org/officeDocument/2006/relationships/tags" Target="../tags/tag42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7.xml" /><Relationship Id="rId2" Type="http://schemas.openxmlformats.org/officeDocument/2006/relationships/tags" Target="../tags/tag48.xml" /><Relationship Id="rId3" Type="http://schemas.openxmlformats.org/officeDocument/2006/relationships/tags" Target="../tags/tag49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.xml" /><Relationship Id="rId2" Type="http://schemas.openxmlformats.org/officeDocument/2006/relationships/tags" Target="../tags/tag51.xml" /><Relationship Id="rId3" Type="http://schemas.openxmlformats.org/officeDocument/2006/relationships/tags" Target="../tags/tag52.xml" /><Relationship Id="rId4" Type="http://schemas.openxmlformats.org/officeDocument/2006/relationships/tags" Target="../tags/tag53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4.xml" /><Relationship Id="rId2" Type="http://schemas.openxmlformats.org/officeDocument/2006/relationships/tags" Target="../tags/tag55.xml" /><Relationship Id="rId3" Type="http://schemas.openxmlformats.org/officeDocument/2006/relationships/tags" Target="../tags/tag56.xml" /><Relationship Id="rId4" Type="http://schemas.openxmlformats.org/officeDocument/2006/relationships/tags" Target="../tags/tag57.xml" /><Relationship Id="rId5" Type="http://schemas.openxmlformats.org/officeDocument/2006/relationships/tags" Target="../tags/tag58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9.xml" /><Relationship Id="rId10" Type="http://schemas.openxmlformats.org/officeDocument/2006/relationships/tags" Target="../tags/tag66.xml" /><Relationship Id="rId11" Type="http://schemas.openxmlformats.org/officeDocument/2006/relationships/slideMaster" Target="../slideMasters/slideMaster2.xml" /><Relationship Id="rId2" Type="http://schemas.openxmlformats.org/officeDocument/2006/relationships/image" Target="../media/image1.png" /><Relationship Id="rId3" Type="http://schemas.openxmlformats.org/officeDocument/2006/relationships/tags" Target="../tags/tag60.xml" /><Relationship Id="rId4" Type="http://schemas.openxmlformats.org/officeDocument/2006/relationships/image" Target="../media/image4.png" /><Relationship Id="rId5" Type="http://schemas.openxmlformats.org/officeDocument/2006/relationships/tags" Target="../tags/tag61.xml" /><Relationship Id="rId6" Type="http://schemas.openxmlformats.org/officeDocument/2006/relationships/tags" Target="../tags/tag62.xml" /><Relationship Id="rId7" Type="http://schemas.openxmlformats.org/officeDocument/2006/relationships/tags" Target="../tags/tag63.xml" /><Relationship Id="rId8" Type="http://schemas.openxmlformats.org/officeDocument/2006/relationships/tags" Target="../tags/tag64.xml" /><Relationship Id="rId9" Type="http://schemas.openxmlformats.org/officeDocument/2006/relationships/tags" Target="../tags/tag65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BE3EACF-989A-4166-B660-F82241A0CC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F1B90B-3782-41D7-839E-7093B0817C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32EAFB6-6FE8-41F6-B62D-21D9F57D7B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B1FC0B4-4F51-4FBA-9BF1-718A85110C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D7D4AEE-BF87-4424-9E8B-8BCD19ECC2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8D04CA8-A882-48BD-A4F6-37E3E9CEAD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BF7BCA0-12FB-4F38-BD3C-3A16C656F9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35A3876-F7DC-4BDB-BE12-F5C0FD54DE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EA63B9E-D95A-4C7A-BB44-C830C89601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AD16BD-9B09-4F53-B73E-59E5A466A6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2D52DDA-80BA-4AB7-A663-9412B24A02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8" name="矩形 9"/>
          <p:cNvSpPr/>
          <p:nvPr userDrawn="1">
            <p:custDataLst>
              <p:tags r:id="rId1"/>
            </p:custDataLst>
          </p:nvPr>
        </p:nvSpPr>
        <p:spPr>
          <a:xfrm>
            <a:off x="0" y="-9054"/>
            <a:ext cx="12192000" cy="6867054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55" name="@svg_bg2_封面" descr="C:/Users/kingsoft/AppData/Local/Temp/fig2wpp/@svg_bg2_封面.sv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</p:spPr>
      </p:pic>
      <p:pic>
        <p:nvPicPr>
          <p:cNvPr id="2097157" name="@png2x_01_封面" descr="C:/Users/kingsoft/AppData/Local/Temp/fig2wpp/@png2x_01_封面.png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-3175" y="0"/>
            <a:ext cx="12188825" cy="6858000"/>
          </a:xfrm>
          <a:prstGeom prst="rect">
            <a:avLst/>
          </a:prstGeom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6"/>
            </p:custDataLst>
          </p:nvPr>
        </p:nvSpPr>
        <p:spPr>
          <a:xfrm>
            <a:off x="1014730" y="2591670"/>
            <a:ext cx="6861187" cy="1418335"/>
          </a:xfrm>
          <a:noFill/>
        </p:spPr>
        <p:txBody>
          <a:bodyPr wrap="square" anchor="t">
            <a:normAutofit/>
          </a:bodyPr>
          <a:lstStyle>
            <a:lvl1pPr algn="l">
              <a:lnSpc>
                <a:spcPct val="100000"/>
              </a:lnSpc>
              <a:defRPr sz="6400" b="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/>
              <a:t>单击编辑标题</a:t>
            </a:r>
            <a:endParaRPr lang="zh-CN" altLang="en-US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 hasCustomPrompt="1"/>
            <p:custDataLst>
              <p:tags r:id="rId7"/>
            </p:custDataLst>
          </p:nvPr>
        </p:nvSpPr>
        <p:spPr>
          <a:xfrm>
            <a:off x="1014730" y="1334530"/>
            <a:ext cx="6860933" cy="1142224"/>
          </a:xfrm>
          <a:noFill/>
        </p:spPr>
        <p:txBody>
          <a:bodyPr wrap="square" anchor="b">
            <a:normAutofit/>
          </a:bodyPr>
          <a:lstStyle>
            <a:lvl1pPr marL="0" indent="0" algn="l">
              <a:lnSpc>
                <a:spcPct val="100000"/>
              </a:lnSpc>
              <a:buNone/>
              <a:defRPr sz="2400" b="0">
                <a:solidFill>
                  <a:schemeClr val="tx2"/>
                </a:solidFill>
                <a:latin typeface="+mn-ea"/>
                <a:ea typeface="+mn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单击此处编辑副标题</a:t>
            </a:r>
            <a:endParaRPr lang="zh-CN" altLang="en-US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680" name="文本占位符 23"/>
          <p:cNvSpPr>
            <a:spLocks noGrp="1"/>
          </p:cNvSpPr>
          <p:nvPr>
            <p:ph type="body" sz="quarter" idx="17" hasCustomPrompt="1"/>
            <p:custDataLst>
              <p:tags r:id="rId11"/>
            </p:custDataLst>
          </p:nvPr>
        </p:nvSpPr>
        <p:spPr>
          <a:xfrm>
            <a:off x="1014730" y="4169663"/>
            <a:ext cx="6787780" cy="1353807"/>
          </a:xfrm>
          <a:noFill/>
        </p:spPr>
        <p:txBody>
          <a:bodyPr wrap="square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8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692" name="矩形 2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59" name="@png2x_目录" descr="C:/Users/kingsoft/AppData/Local/Temp/fig2wpp/@png2x_目录.pn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88825" cy="2130425"/>
          </a:xfrm>
          <a:prstGeom prst="rect">
            <a:avLst/>
          </a:prstGeom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014984" y="640080"/>
            <a:ext cx="10158984" cy="896112"/>
          </a:xfrm>
          <a:noFill/>
        </p:spPr>
        <p:txBody>
          <a:bodyPr wrap="square" anchor="ctr">
            <a:normAutofit/>
          </a:bodyPr>
          <a:lstStyle>
            <a:lvl1pPr algn="r">
              <a:defRPr sz="5400" b="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696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8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0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702" name="矩形 2"/>
          <p:cNvSpPr/>
          <p:nvPr userDrawn="1">
            <p:custDataLst>
              <p:tags r:id="rId1"/>
            </p:custDataLst>
          </p:nvPr>
        </p:nvSpPr>
        <p:spPr>
          <a:xfrm>
            <a:off x="0" y="-9054"/>
            <a:ext cx="12192000" cy="6867054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61" name="@svg_bg4" descr="C:/Users/kingsoft/AppData/Local/Temp/fig2wpp/@svg_bg4.sv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175" y="0"/>
            <a:ext cx="12188825" cy="6858000"/>
          </a:xfrm>
          <a:prstGeom prst="rect">
            <a:avLst/>
          </a:prstGeom>
        </p:spPr>
      </p:pic>
      <p:pic>
        <p:nvPicPr>
          <p:cNvPr id="2097163" name="@png2x" descr="C:/Users/kingsoft/AppData/Local/Temp/fig2wpp/@png2x.png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6350" y="0"/>
            <a:ext cx="12188825" cy="6858000"/>
          </a:xfrm>
          <a:prstGeom prst="rect">
            <a:avLst/>
          </a:prstGeom>
        </p:spPr>
      </p:pic>
      <p:sp>
        <p:nvSpPr>
          <p:cNvPr id="1048704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2943860" y="3042181"/>
            <a:ext cx="8229600" cy="2265897"/>
          </a:xfrm>
          <a:noFill/>
        </p:spPr>
        <p:txBody>
          <a:bodyPr wrap="square" anchor="t">
            <a:normAutofit/>
          </a:bodyPr>
          <a:lstStyle>
            <a:lvl1pPr algn="r">
              <a:defRPr sz="4400" b="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712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1014730" y="1014730"/>
            <a:ext cx="10158730" cy="1795377"/>
          </a:xfrm>
          <a:noFill/>
        </p:spPr>
        <p:txBody>
          <a:bodyPr wrap="square" anchor="t">
            <a:normAutofit/>
          </a:bodyPr>
          <a:lstStyle>
            <a:lvl1pPr marL="0" indent="0" algn="r">
              <a:buNone/>
              <a:defRPr sz="9400" b="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wrap="square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1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1014984" y="1929160"/>
            <a:ext cx="4824984" cy="4248439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487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348984" y="1929160"/>
            <a:ext cx="4824984" cy="4248439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14984" y="457200"/>
            <a:ext cx="10158984" cy="1069848"/>
          </a:xfrm>
          <a:noFill/>
        </p:spPr>
        <p:txBody>
          <a:bodyPr vert="horz" wrap="square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1014984" y="1624588"/>
            <a:ext cx="4802061" cy="540000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3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1014984" y="2262127"/>
            <a:ext cx="4802061" cy="3927535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4873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348259" y="1624588"/>
            <a:ext cx="4825710" cy="540000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3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348259" y="2262127"/>
            <a:ext cx="4825710" cy="3927535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vert="horz" wrap="square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5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6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14984" y="457200"/>
            <a:ext cx="10158984" cy="1069848"/>
          </a:xfrm>
          <a:noFill/>
        </p:spPr>
        <p:txBody>
          <a:bodyPr vert="horz" wrap="square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6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014984" y="1658138"/>
            <a:ext cx="10158984" cy="576000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单击此处编辑副标题</a:t>
            </a:r>
            <a:endParaRPr lang="zh-CN" altLang="en-US"/>
          </a:p>
        </p:txBody>
      </p:sp>
      <p:sp>
        <p:nvSpPr>
          <p:cNvPr id="104876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774" name="矩形 2"/>
          <p:cNvSpPr/>
          <p:nvPr userDrawn="1">
            <p:custDataLst>
              <p:tags r:id="rId1"/>
            </p:custDataLst>
          </p:nvPr>
        </p:nvSpPr>
        <p:spPr>
          <a:xfrm>
            <a:off x="0" y="-9054"/>
            <a:ext cx="12192000" cy="6867054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65" name="@svg_bg2" descr="C:/Users/kingsoft/AppData/Local/Temp/fig2wpp/@svg_bg2.sv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175" y="0"/>
            <a:ext cx="12188825" cy="6858000"/>
          </a:xfrm>
          <a:prstGeom prst="rect">
            <a:avLst/>
          </a:prstGeom>
        </p:spPr>
      </p:pic>
      <p:pic>
        <p:nvPicPr>
          <p:cNvPr id="2097167" name="@png2x" descr="C:/Users/kingsoft/AppData/Local/Temp/fig2wpp/@png2x.png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</p:spPr>
      </p:pic>
      <p:sp>
        <p:nvSpPr>
          <p:cNvPr id="1048776" name="标题 1"/>
          <p:cNvSpPr>
            <a:spLocks noGrp="1"/>
          </p:cNvSpPr>
          <p:nvPr>
            <p:ph type="ctrTitle"/>
            <p:custDataLst>
              <p:tags r:id="rId6"/>
            </p:custDataLst>
          </p:nvPr>
        </p:nvSpPr>
        <p:spPr>
          <a:xfrm>
            <a:off x="1014984" y="606577"/>
            <a:ext cx="10158984" cy="2958491"/>
          </a:xfrm>
          <a:noFill/>
        </p:spPr>
        <p:txBody>
          <a:bodyPr wrap="square" anchor="b">
            <a:normAutofit/>
          </a:bodyPr>
          <a:lstStyle>
            <a:lvl1pPr algn="ctr">
              <a:lnSpc>
                <a:spcPct val="100000"/>
              </a:lnSpc>
              <a:defRPr sz="6400" b="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7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7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1014984" y="3758184"/>
            <a:ext cx="10158984" cy="1962392"/>
          </a:xfrm>
          <a:noFill/>
        </p:spPr>
        <p:txBody>
          <a:bodyPr wrap="square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67.xml" /><Relationship Id="rId13" Type="http://schemas.openxmlformats.org/officeDocument/2006/relationships/image" Target="../media/image1.png" /><Relationship Id="rId14" Type="http://schemas.openxmlformats.org/officeDocument/2006/relationships/tags" Target="../tags/tag68.xml" /><Relationship Id="rId15" Type="http://schemas.openxmlformats.org/officeDocument/2006/relationships/tags" Target="../tags/tag69.xml" /><Relationship Id="rId16" Type="http://schemas.openxmlformats.org/officeDocument/2006/relationships/tags" Target="../tags/tag70.xml" /><Relationship Id="rId17" Type="http://schemas.openxmlformats.org/officeDocument/2006/relationships/tags" Target="../tags/tag71.xml" /><Relationship Id="rId18" Type="http://schemas.openxmlformats.org/officeDocument/2006/relationships/tags" Target="../tags/tag72.xml" /><Relationship Id="rId19" Type="http://schemas.openxmlformats.org/officeDocument/2006/relationships/tags" Target="../tags/tag73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74.xml" /><Relationship Id="rId21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矩形 6"/>
          <p:cNvSpPr/>
          <p:nvPr userDrawn="1">
            <p:custDataLst>
              <p:tags r:id="rId12"/>
            </p:custDataLst>
          </p:nvPr>
        </p:nvSpPr>
        <p:spPr>
          <a:xfrm>
            <a:off x="0" y="-9054"/>
            <a:ext cx="12192000" cy="6867054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53" name="@svg_bg3" descr="C:/Users/kingsoft/AppData/Local/Temp/fig2wpp/@svg_bg3.svg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-31955" y="-9054"/>
            <a:ext cx="12188825" cy="6858000"/>
          </a:xfrm>
          <a:prstGeom prst="rect">
            <a:avLst/>
          </a:prstGeom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1014984" y="457200"/>
            <a:ext cx="10158984" cy="1069848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1014984" y="1773936"/>
            <a:ext cx="10158984" cy="418795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汉仪正圆-75W"/>
                <a:ea typeface="汉仪正圆-75W" panose="00020600040101010101" charset="-122"/>
                <a:cs typeface="汉仪正圆-75W" panose="00020600040101010101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汉仪正圆-75W"/>
                <a:ea typeface="汉仪正圆-75W" panose="00020600040101010101" charset="-122"/>
                <a:cs typeface="汉仪正圆-75W" panose="00020600040101010101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汉仪正圆-75W"/>
                <a:ea typeface="汉仪正圆-75W" panose="00020600040101010101" charset="-122"/>
                <a:cs typeface="汉仪正圆-75W" panose="00020600040101010101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96521" r:id="rId2"/>
    <p:sldLayoutId id="2147496522" r:id="rId3"/>
    <p:sldLayoutId id="2147496523" r:id="rId4"/>
    <p:sldLayoutId id="2147496524" r:id="rId5"/>
    <p:sldLayoutId id="2147496525" r:id="rId6"/>
    <p:sldLayoutId id="2147496526" r:id="rId7"/>
    <p:sldLayoutId id="2147496527" r:id="rId8"/>
    <p:sldLayoutId id="2147496528" r:id="rId9"/>
    <p:sldLayoutId id="2147496529" r:id="rId10"/>
    <p:sldLayoutId id="2147496530" r:id="rId11"/>
  </p:sldLayoutIdLst>
  <p:transition/>
  <p:timing/>
  <p:txStyles>
    <p:titleStyle>
      <a:lvl1pPr algn="ctr" defTabSz="914400" rtl="0" eaLnBrk="1" latinLnBrk="0" hangingPunct="1">
        <a:lnSpc>
          <a:spcPct val="100000"/>
        </a:lnSpc>
        <a:spcBef>
          <a:spcPct val="0"/>
        </a:spcBef>
        <a:buNone/>
        <a:defRPr lang="zh-CN" altLang="en-US" sz="3400" b="0" kern="1200">
          <a:solidFill>
            <a:schemeClr val="tx2"/>
          </a:solidFill>
          <a:latin typeface="+mj-ea"/>
          <a:ea typeface="+mj-ea"/>
          <a:cs typeface="汉仪正圆-75W" panose="00020600040101010101" charset="-122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1800" b="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b="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b="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b="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200" b="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75.xml" /><Relationship Id="rId3" Type="http://schemas.openxmlformats.org/officeDocument/2006/relationships/tags" Target="../tags/tag76.xml" /><Relationship Id="rId4" Type="http://schemas.openxmlformats.org/officeDocument/2006/relationships/tags" Target="../tags/tag77.xml" /><Relationship Id="rId5" Type="http://schemas.openxmlformats.org/officeDocument/2006/relationships/tags" Target="../tags/tag7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87.xml" /><Relationship Id="rId11" Type="http://schemas.openxmlformats.org/officeDocument/2006/relationships/tags" Target="../tags/tag88.xml" /><Relationship Id="rId2" Type="http://schemas.openxmlformats.org/officeDocument/2006/relationships/tags" Target="../tags/tag79.xml" /><Relationship Id="rId3" Type="http://schemas.openxmlformats.org/officeDocument/2006/relationships/tags" Target="../tags/tag80.xml" /><Relationship Id="rId4" Type="http://schemas.openxmlformats.org/officeDocument/2006/relationships/tags" Target="../tags/tag81.xml" /><Relationship Id="rId5" Type="http://schemas.openxmlformats.org/officeDocument/2006/relationships/tags" Target="../tags/tag82.xml" /><Relationship Id="rId6" Type="http://schemas.openxmlformats.org/officeDocument/2006/relationships/tags" Target="../tags/tag83.xml" /><Relationship Id="rId7" Type="http://schemas.openxmlformats.org/officeDocument/2006/relationships/tags" Target="../tags/tag84.xml" /><Relationship Id="rId8" Type="http://schemas.openxmlformats.org/officeDocument/2006/relationships/tags" Target="../tags/tag85.xml" /><Relationship Id="rId9" Type="http://schemas.openxmlformats.org/officeDocument/2006/relationships/tags" Target="../tags/tag86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89.xml" /><Relationship Id="rId3" Type="http://schemas.openxmlformats.org/officeDocument/2006/relationships/tags" Target="../tags/tag90.xml" /><Relationship Id="rId4" Type="http://schemas.openxmlformats.org/officeDocument/2006/relationships/tags" Target="../tags/tag91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00.xml" /><Relationship Id="rId11" Type="http://schemas.openxmlformats.org/officeDocument/2006/relationships/tags" Target="../tags/tag101.xml" /><Relationship Id="rId12" Type="http://schemas.openxmlformats.org/officeDocument/2006/relationships/tags" Target="../tags/tag102.xml" /><Relationship Id="rId13" Type="http://schemas.openxmlformats.org/officeDocument/2006/relationships/tags" Target="../tags/tag103.xml" /><Relationship Id="rId14" Type="http://schemas.openxmlformats.org/officeDocument/2006/relationships/tags" Target="../tags/tag104.xml" /><Relationship Id="rId15" Type="http://schemas.openxmlformats.org/officeDocument/2006/relationships/tags" Target="../tags/tag105.xml" /><Relationship Id="rId16" Type="http://schemas.openxmlformats.org/officeDocument/2006/relationships/tags" Target="../tags/tag106.xml" /><Relationship Id="rId17" Type="http://schemas.openxmlformats.org/officeDocument/2006/relationships/tags" Target="../tags/tag107.xml" /><Relationship Id="rId2" Type="http://schemas.openxmlformats.org/officeDocument/2006/relationships/tags" Target="../tags/tag92.xml" /><Relationship Id="rId3" Type="http://schemas.openxmlformats.org/officeDocument/2006/relationships/tags" Target="../tags/tag93.xml" /><Relationship Id="rId4" Type="http://schemas.openxmlformats.org/officeDocument/2006/relationships/tags" Target="../tags/tag94.xml" /><Relationship Id="rId5" Type="http://schemas.openxmlformats.org/officeDocument/2006/relationships/tags" Target="../tags/tag95.xml" /><Relationship Id="rId6" Type="http://schemas.openxmlformats.org/officeDocument/2006/relationships/tags" Target="../tags/tag96.xml" /><Relationship Id="rId7" Type="http://schemas.openxmlformats.org/officeDocument/2006/relationships/tags" Target="../tags/tag97.xml" /><Relationship Id="rId8" Type="http://schemas.openxmlformats.org/officeDocument/2006/relationships/tags" Target="../tags/tag98.xml" /><Relationship Id="rId9" Type="http://schemas.openxmlformats.org/officeDocument/2006/relationships/tags" Target="../tags/tag99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16.xml" /><Relationship Id="rId11" Type="http://schemas.openxmlformats.org/officeDocument/2006/relationships/tags" Target="../tags/tag117.xml" /><Relationship Id="rId12" Type="http://schemas.openxmlformats.org/officeDocument/2006/relationships/tags" Target="../tags/tag118.xml" /><Relationship Id="rId13" Type="http://schemas.openxmlformats.org/officeDocument/2006/relationships/tags" Target="../tags/tag119.xml" /><Relationship Id="rId14" Type="http://schemas.openxmlformats.org/officeDocument/2006/relationships/tags" Target="../tags/tag120.xml" /><Relationship Id="rId15" Type="http://schemas.openxmlformats.org/officeDocument/2006/relationships/tags" Target="../tags/tag121.xml" /><Relationship Id="rId16" Type="http://schemas.openxmlformats.org/officeDocument/2006/relationships/tags" Target="../tags/tag122.xml" /><Relationship Id="rId17" Type="http://schemas.openxmlformats.org/officeDocument/2006/relationships/tags" Target="../tags/tag123.xml" /><Relationship Id="rId18" Type="http://schemas.openxmlformats.org/officeDocument/2006/relationships/tags" Target="../tags/tag124.xml" /><Relationship Id="rId19" Type="http://schemas.openxmlformats.org/officeDocument/2006/relationships/tags" Target="../tags/tag125.xml" /><Relationship Id="rId2" Type="http://schemas.openxmlformats.org/officeDocument/2006/relationships/tags" Target="../tags/tag108.xml" /><Relationship Id="rId3" Type="http://schemas.openxmlformats.org/officeDocument/2006/relationships/tags" Target="../tags/tag109.xml" /><Relationship Id="rId4" Type="http://schemas.openxmlformats.org/officeDocument/2006/relationships/tags" Target="../tags/tag110.xml" /><Relationship Id="rId5" Type="http://schemas.openxmlformats.org/officeDocument/2006/relationships/tags" Target="../tags/tag111.xml" /><Relationship Id="rId6" Type="http://schemas.openxmlformats.org/officeDocument/2006/relationships/tags" Target="../tags/tag112.xml" /><Relationship Id="rId7" Type="http://schemas.openxmlformats.org/officeDocument/2006/relationships/tags" Target="../tags/tag113.xml" /><Relationship Id="rId8" Type="http://schemas.openxmlformats.org/officeDocument/2006/relationships/tags" Target="../tags/tag114.xml" /><Relationship Id="rId9" Type="http://schemas.openxmlformats.org/officeDocument/2006/relationships/tags" Target="../tags/tag11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26.xml" /><Relationship Id="rId3" Type="http://schemas.openxmlformats.org/officeDocument/2006/relationships/tags" Target="../tags/tag127.xml" /><Relationship Id="rId4" Type="http://schemas.openxmlformats.org/officeDocument/2006/relationships/tags" Target="../tags/tag128.xml" /><Relationship Id="rId5" Type="http://schemas.openxmlformats.org/officeDocument/2006/relationships/tags" Target="../tags/tag129.xml" /><Relationship Id="rId6" Type="http://schemas.openxmlformats.org/officeDocument/2006/relationships/tags" Target="../tags/tag130.xml" /><Relationship Id="rId7" Type="http://schemas.openxmlformats.org/officeDocument/2006/relationships/tags" Target="../tags/tag131.xml" /><Relationship Id="rId8" Type="http://schemas.openxmlformats.org/officeDocument/2006/relationships/tags" Target="../tags/tag132.xml" /><Relationship Id="rId9" Type="http://schemas.openxmlformats.org/officeDocument/2006/relationships/tags" Target="../tags/tag13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2.xml" /><Relationship Id="rId11" Type="http://schemas.openxmlformats.org/officeDocument/2006/relationships/tags" Target="../tags/tag143.xml" /><Relationship Id="rId12" Type="http://schemas.openxmlformats.org/officeDocument/2006/relationships/tags" Target="../tags/tag144.xml" /><Relationship Id="rId13" Type="http://schemas.openxmlformats.org/officeDocument/2006/relationships/tags" Target="../tags/tag145.xml" /><Relationship Id="rId2" Type="http://schemas.openxmlformats.org/officeDocument/2006/relationships/tags" Target="../tags/tag134.xml" /><Relationship Id="rId3" Type="http://schemas.openxmlformats.org/officeDocument/2006/relationships/tags" Target="../tags/tag135.xml" /><Relationship Id="rId4" Type="http://schemas.openxmlformats.org/officeDocument/2006/relationships/tags" Target="../tags/tag136.xml" /><Relationship Id="rId5" Type="http://schemas.openxmlformats.org/officeDocument/2006/relationships/tags" Target="../tags/tag137.xml" /><Relationship Id="rId6" Type="http://schemas.openxmlformats.org/officeDocument/2006/relationships/tags" Target="../tags/tag138.xml" /><Relationship Id="rId7" Type="http://schemas.openxmlformats.org/officeDocument/2006/relationships/tags" Target="../tags/tag139.xml" /><Relationship Id="rId8" Type="http://schemas.openxmlformats.org/officeDocument/2006/relationships/tags" Target="../tags/tag140.xml" /><Relationship Id="rId9" Type="http://schemas.openxmlformats.org/officeDocument/2006/relationships/tags" Target="../tags/tag141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46.xml" /><Relationship Id="rId3" Type="http://schemas.openxmlformats.org/officeDocument/2006/relationships/tags" Target="../tags/tag147.xml" /><Relationship Id="rId4" Type="http://schemas.openxmlformats.org/officeDocument/2006/relationships/tags" Target="../tags/tag148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7.xml" /><Relationship Id="rId11" Type="http://schemas.openxmlformats.org/officeDocument/2006/relationships/tags" Target="../tags/tag158.xml" /><Relationship Id="rId12" Type="http://schemas.openxmlformats.org/officeDocument/2006/relationships/tags" Target="../tags/tag159.xml" /><Relationship Id="rId13" Type="http://schemas.openxmlformats.org/officeDocument/2006/relationships/tags" Target="../tags/tag160.xml" /><Relationship Id="rId14" Type="http://schemas.openxmlformats.org/officeDocument/2006/relationships/tags" Target="../tags/tag161.xml" /><Relationship Id="rId15" Type="http://schemas.openxmlformats.org/officeDocument/2006/relationships/tags" Target="../tags/tag162.xml" /><Relationship Id="rId16" Type="http://schemas.openxmlformats.org/officeDocument/2006/relationships/tags" Target="../tags/tag163.xml" /><Relationship Id="rId17" Type="http://schemas.openxmlformats.org/officeDocument/2006/relationships/tags" Target="../tags/tag164.xml" /><Relationship Id="rId18" Type="http://schemas.openxmlformats.org/officeDocument/2006/relationships/tags" Target="../tags/tag165.xml" /><Relationship Id="rId19" Type="http://schemas.openxmlformats.org/officeDocument/2006/relationships/tags" Target="../tags/tag166.xml" /><Relationship Id="rId2" Type="http://schemas.openxmlformats.org/officeDocument/2006/relationships/tags" Target="../tags/tag149.xml" /><Relationship Id="rId20" Type="http://schemas.openxmlformats.org/officeDocument/2006/relationships/tags" Target="../tags/tag167.xml" /><Relationship Id="rId21" Type="http://schemas.openxmlformats.org/officeDocument/2006/relationships/tags" Target="../tags/tag168.xml" /><Relationship Id="rId3" Type="http://schemas.openxmlformats.org/officeDocument/2006/relationships/tags" Target="../tags/tag150.xml" /><Relationship Id="rId4" Type="http://schemas.openxmlformats.org/officeDocument/2006/relationships/tags" Target="../tags/tag151.xml" /><Relationship Id="rId5" Type="http://schemas.openxmlformats.org/officeDocument/2006/relationships/tags" Target="../tags/tag152.xml" /><Relationship Id="rId6" Type="http://schemas.openxmlformats.org/officeDocument/2006/relationships/tags" Target="../tags/tag153.xml" /><Relationship Id="rId7" Type="http://schemas.openxmlformats.org/officeDocument/2006/relationships/tags" Target="../tags/tag154.xml" /><Relationship Id="rId8" Type="http://schemas.openxmlformats.org/officeDocument/2006/relationships/tags" Target="../tags/tag155.xml" /><Relationship Id="rId9" Type="http://schemas.openxmlformats.org/officeDocument/2006/relationships/tags" Target="../tags/tag156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7.xml" /><Relationship Id="rId11" Type="http://schemas.openxmlformats.org/officeDocument/2006/relationships/tags" Target="../tags/tag178.xml" /><Relationship Id="rId12" Type="http://schemas.openxmlformats.org/officeDocument/2006/relationships/tags" Target="../tags/tag179.xml" /><Relationship Id="rId13" Type="http://schemas.openxmlformats.org/officeDocument/2006/relationships/tags" Target="../tags/tag180.xml" /><Relationship Id="rId2" Type="http://schemas.openxmlformats.org/officeDocument/2006/relationships/tags" Target="../tags/tag169.xml" /><Relationship Id="rId3" Type="http://schemas.openxmlformats.org/officeDocument/2006/relationships/tags" Target="../tags/tag170.xml" /><Relationship Id="rId4" Type="http://schemas.openxmlformats.org/officeDocument/2006/relationships/tags" Target="../tags/tag171.xml" /><Relationship Id="rId5" Type="http://schemas.openxmlformats.org/officeDocument/2006/relationships/tags" Target="../tags/tag172.xml" /><Relationship Id="rId6" Type="http://schemas.openxmlformats.org/officeDocument/2006/relationships/tags" Target="../tags/tag173.xml" /><Relationship Id="rId7" Type="http://schemas.openxmlformats.org/officeDocument/2006/relationships/tags" Target="../tags/tag174.xml" /><Relationship Id="rId8" Type="http://schemas.openxmlformats.org/officeDocument/2006/relationships/tags" Target="../tags/tag175.xml" /><Relationship Id="rId9" Type="http://schemas.openxmlformats.org/officeDocument/2006/relationships/tags" Target="../tags/tag176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9.xml" /><Relationship Id="rId11" Type="http://schemas.openxmlformats.org/officeDocument/2006/relationships/tags" Target="../tags/tag190.xml" /><Relationship Id="rId12" Type="http://schemas.openxmlformats.org/officeDocument/2006/relationships/tags" Target="../tags/tag191.xml" /><Relationship Id="rId13" Type="http://schemas.openxmlformats.org/officeDocument/2006/relationships/tags" Target="../tags/tag192.xml" /><Relationship Id="rId2" Type="http://schemas.openxmlformats.org/officeDocument/2006/relationships/tags" Target="../tags/tag181.xml" /><Relationship Id="rId3" Type="http://schemas.openxmlformats.org/officeDocument/2006/relationships/tags" Target="../tags/tag182.xml" /><Relationship Id="rId4" Type="http://schemas.openxmlformats.org/officeDocument/2006/relationships/tags" Target="../tags/tag183.xml" /><Relationship Id="rId5" Type="http://schemas.openxmlformats.org/officeDocument/2006/relationships/tags" Target="../tags/tag184.xml" /><Relationship Id="rId6" Type="http://schemas.openxmlformats.org/officeDocument/2006/relationships/tags" Target="../tags/tag185.xml" /><Relationship Id="rId7" Type="http://schemas.openxmlformats.org/officeDocument/2006/relationships/tags" Target="../tags/tag186.xml" /><Relationship Id="rId8" Type="http://schemas.openxmlformats.org/officeDocument/2006/relationships/tags" Target="../tags/tag187.xml" /><Relationship Id="rId9" Type="http://schemas.openxmlformats.org/officeDocument/2006/relationships/tags" Target="../tags/tag188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07113201020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 3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014730" y="2591670"/>
            <a:ext cx="6861187" cy="1418335"/>
          </a:xfrm>
        </p:spPr>
        <p:txBody>
          <a:bodyPr wrap="square">
            <a:normAutofit fontScale="90000"/>
          </a:bodyPr>
          <a:lstStyle/>
          <a:p>
            <a:r>
              <a:rPr lang="zh-CN" altLang="en-US"/>
              <a:t>2024年工程行政主管自查自纠问题总结及整改措施</a:t>
            </a:r>
            <a:endParaRPr lang="zh-CN" altLang="en-US"/>
          </a:p>
        </p:txBody>
      </p:sp>
      <p:sp>
        <p:nvSpPr>
          <p:cNvPr id="1048650" name="副标题 4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014983" y="1334530"/>
            <a:ext cx="6860933" cy="1142224"/>
          </a:xfrm>
        </p:spPr>
        <p:txBody>
          <a:bodyPr wrap="square">
            <a:normAutofit/>
          </a:bodyPr>
          <a:lstStyle/>
          <a:p>
            <a:r>
              <a:rPr lang="zh-CN" altLang="en-US"/>
              <a:t>添加文档副标题</a:t>
            </a:r>
            <a:endParaRPr lang="zh-CN" altLang="en-US"/>
          </a:p>
        </p:txBody>
      </p:sp>
      <p:sp>
        <p:nvSpPr>
          <p:cNvPr id="1048652" name="文本占位符 5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1088136" y="4169663"/>
            <a:ext cx="6787780" cy="1353807"/>
          </a:xfrm>
        </p:spPr>
        <p:txBody>
          <a:bodyPr wrap="square">
            <a:normAutofit/>
          </a:bodyPr>
          <a:lstStyle/>
          <a:p>
            <a:r>
              <a:rPr lang="zh-CN" altLang="en-US"/>
              <a:t>汇报人：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00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014984" y="640080"/>
            <a:ext cx="10158984" cy="896112"/>
          </a:xfrm>
          <a:noFill/>
        </p:spPr>
        <p:txBody>
          <a:bodyPr wrap="square" anchor="ctr">
            <a:normAutofit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02" name="序号"/>
          <p:cNvSpPr txBox="1"/>
          <p:nvPr>
            <p:custDataLst>
              <p:tags r:id="rId3"/>
            </p:custDataLst>
          </p:nvPr>
        </p:nvSpPr>
        <p:spPr>
          <a:xfrm>
            <a:off x="1775254" y="3289695"/>
            <a:ext cx="753913" cy="12600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01</a:t>
            </a:r>
            <a:endParaRPr lang="en-US" sz="3600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4" name="项标题"/>
          <p:cNvSpPr txBox="1"/>
          <p:nvPr>
            <p:custDataLst>
              <p:tags r:id="rId4"/>
            </p:custDataLst>
          </p:nvPr>
        </p:nvSpPr>
        <p:spPr>
          <a:xfrm>
            <a:off x="2792819" y="3289695"/>
            <a:ext cx="3557016" cy="1260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altLang="en-US" sz="2400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自查自纠问题总结</a:t>
            </a:r>
            <a:endParaRPr lang="zh-CN" altLang="en-US" sz="2400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6" name="序号"/>
          <p:cNvSpPr txBox="1"/>
          <p:nvPr>
            <p:custDataLst>
              <p:tags r:id="rId5"/>
            </p:custDataLst>
          </p:nvPr>
        </p:nvSpPr>
        <p:spPr>
          <a:xfrm>
            <a:off x="6499654" y="3289695"/>
            <a:ext cx="753913" cy="12600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02</a:t>
            </a:r>
            <a:endParaRPr lang="en-US" sz="3600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8" name="项标题"/>
          <p:cNvSpPr txBox="1"/>
          <p:nvPr>
            <p:custDataLst>
              <p:tags r:id="rId6"/>
            </p:custDataLst>
          </p:nvPr>
        </p:nvSpPr>
        <p:spPr>
          <a:xfrm>
            <a:off x="7517219" y="3289695"/>
            <a:ext cx="3557016" cy="1260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altLang="en-US" sz="2400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整改措施</a:t>
            </a:r>
            <a:endParaRPr lang="zh-CN" altLang="en-US" sz="2400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0" name="序号"/>
          <p:cNvSpPr txBox="1"/>
          <p:nvPr>
            <p:custDataLst>
              <p:tags r:id="rId7"/>
            </p:custDataLst>
          </p:nvPr>
        </p:nvSpPr>
        <p:spPr>
          <a:xfrm>
            <a:off x="6499654" y="4679092"/>
            <a:ext cx="753913" cy="12600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04</a:t>
            </a:r>
            <a:endParaRPr lang="en-US" sz="3600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2" name="项标题"/>
          <p:cNvSpPr txBox="1"/>
          <p:nvPr>
            <p:custDataLst>
              <p:tags r:id="rId8"/>
            </p:custDataLst>
          </p:nvPr>
        </p:nvSpPr>
        <p:spPr>
          <a:xfrm>
            <a:off x="7517219" y="4679092"/>
            <a:ext cx="3557016" cy="1260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altLang="en-US" sz="2400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后续改进建议</a:t>
            </a:r>
            <a:endParaRPr lang="zh-CN" altLang="en-US" sz="2400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9"/>
            </p:custDataLst>
          </p:nvPr>
        </p:nvSpPr>
        <p:spPr>
          <a:xfrm>
            <a:off x="1775254" y="4679092"/>
            <a:ext cx="753913" cy="12600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03</a:t>
            </a:r>
            <a:endParaRPr lang="en-US" sz="3600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6" name="项标题"/>
          <p:cNvSpPr txBox="1"/>
          <p:nvPr>
            <p:custDataLst>
              <p:tags r:id="rId10"/>
            </p:custDataLst>
          </p:nvPr>
        </p:nvSpPr>
        <p:spPr>
          <a:xfrm>
            <a:off x="2792819" y="4679092"/>
            <a:ext cx="3557016" cy="1260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altLang="en-US" sz="2400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整改效果评估</a:t>
            </a:r>
            <a:endParaRPr lang="zh-CN" altLang="en-US" sz="2400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</p:spTree>
    <p:custDataLst>
      <p:tags r:id="rId11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5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noFill/>
        </p:spPr>
        <p:txBody>
          <a:bodyPr vert="horz" wrap="square" lIns="0" tIns="0" rIns="0" bIns="0" rtlCol="0" anchor="t">
            <a:normAutofit/>
          </a:bodyPr>
          <a:lstStyle/>
          <a:p>
            <a:r>
              <a:rPr lang="zh-CN" altLang="en-US"/>
              <a:t>自查自纠问题总结</a:t>
            </a:r>
            <a:endParaRPr lang="zh-CN" altLang="en-US"/>
          </a:p>
        </p:txBody>
      </p:sp>
      <p:sp>
        <p:nvSpPr>
          <p:cNvPr id="104885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noFill/>
        </p:spPr>
        <p:txBody>
          <a:bodyPr wrap="square" anchor="t">
            <a:normAutofit lnSpcReduction="10000"/>
          </a:bodyPr>
          <a:lstStyle/>
          <a:p>
            <a:r>
              <a:rPr lang="en-US" altLang="zh-CN"/>
              <a:t>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9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行政管理问题</a:t>
            </a:r>
            <a:endParaRPr lang="zh-CN" altLang="en-US"/>
          </a:p>
        </p:txBody>
      </p:sp>
      <p:sp>
        <p:nvSpPr>
          <p:cNvPr id="1048896" name="对角圆角矩形 15"/>
          <p:cNvSpPr/>
          <p:nvPr>
            <p:custDataLst>
              <p:tags r:id="rId2"/>
            </p:custDataLst>
          </p:nvPr>
        </p:nvSpPr>
        <p:spPr>
          <a:xfrm>
            <a:off x="2052404" y="4152861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898" name="对角圆角矩形 16"/>
          <p:cNvSpPr/>
          <p:nvPr>
            <p:custDataLst>
              <p:tags r:id="rId3"/>
            </p:custDataLst>
          </p:nvPr>
        </p:nvSpPr>
        <p:spPr>
          <a:xfrm>
            <a:off x="2052404" y="4029118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00" name="直角三角形 17"/>
          <p:cNvSpPr/>
          <p:nvPr>
            <p:custDataLst>
              <p:tags r:id="rId4"/>
            </p:custDataLst>
          </p:nvPr>
        </p:nvSpPr>
        <p:spPr>
          <a:xfrm>
            <a:off x="2544537" y="4029686"/>
            <a:ext cx="74131" cy="123551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02" name="文本框 27"/>
          <p:cNvSpPr txBox="1"/>
          <p:nvPr>
            <p:custDataLst>
              <p:tags r:id="rId5"/>
            </p:custDataLst>
          </p:nvPr>
        </p:nvSpPr>
        <p:spPr>
          <a:xfrm>
            <a:off x="2576324" y="4162510"/>
            <a:ext cx="7304376" cy="669651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制度不完善：规章制度不够完善，缺乏明确的责任和权限划分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4" name="对角圆角矩形 52"/>
          <p:cNvSpPr/>
          <p:nvPr>
            <p:custDataLst>
              <p:tags r:id="rId6"/>
            </p:custDataLst>
          </p:nvPr>
        </p:nvSpPr>
        <p:spPr>
          <a:xfrm>
            <a:off x="2052404" y="189824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06" name="对角圆角矩形 53"/>
          <p:cNvSpPr/>
          <p:nvPr>
            <p:custDataLst>
              <p:tags r:id="rId7"/>
            </p:custDataLst>
          </p:nvPr>
        </p:nvSpPr>
        <p:spPr>
          <a:xfrm>
            <a:off x="2052404" y="1773936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08" name="直角三角形 54"/>
          <p:cNvSpPr/>
          <p:nvPr>
            <p:custDataLst>
              <p:tags r:id="rId8"/>
            </p:custDataLst>
          </p:nvPr>
        </p:nvSpPr>
        <p:spPr>
          <a:xfrm>
            <a:off x="2544537" y="1774504"/>
            <a:ext cx="74131" cy="123551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10" name="文本框 56"/>
          <p:cNvSpPr txBox="1"/>
          <p:nvPr>
            <p:custDataLst>
              <p:tags r:id="rId9"/>
            </p:custDataLst>
          </p:nvPr>
        </p:nvSpPr>
        <p:spPr>
          <a:xfrm>
            <a:off x="2576324" y="1901084"/>
            <a:ext cx="7304376" cy="669651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工作效率低下：工作流程繁琐，缺乏有效的时间管理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2" name="对角圆角矩形 5"/>
          <p:cNvSpPr/>
          <p:nvPr>
            <p:custDataLst>
              <p:tags r:id="rId10"/>
            </p:custDataLst>
          </p:nvPr>
        </p:nvSpPr>
        <p:spPr>
          <a:xfrm>
            <a:off x="2052404" y="3025553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14" name="对角圆角矩形 6"/>
          <p:cNvSpPr/>
          <p:nvPr>
            <p:custDataLst>
              <p:tags r:id="rId11"/>
            </p:custDataLst>
          </p:nvPr>
        </p:nvSpPr>
        <p:spPr>
          <a:xfrm>
            <a:off x="2052404" y="2901243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16" name="直角三角形 7"/>
          <p:cNvSpPr/>
          <p:nvPr>
            <p:custDataLst>
              <p:tags r:id="rId12"/>
            </p:custDataLst>
          </p:nvPr>
        </p:nvSpPr>
        <p:spPr>
          <a:xfrm>
            <a:off x="2544537" y="2902378"/>
            <a:ext cx="74131" cy="123551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18" name="文本框 8"/>
          <p:cNvSpPr txBox="1"/>
          <p:nvPr>
            <p:custDataLst>
              <p:tags r:id="rId13"/>
            </p:custDataLst>
          </p:nvPr>
        </p:nvSpPr>
        <p:spPr>
          <a:xfrm>
            <a:off x="2576324" y="3035203"/>
            <a:ext cx="7304376" cy="669651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沟通不畅：部门之间缺乏有效的沟通和协作，导致信息传递不畅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0" name="对角圆角矩形 9"/>
          <p:cNvSpPr/>
          <p:nvPr>
            <p:custDataLst>
              <p:tags r:id="rId14"/>
            </p:custDataLst>
          </p:nvPr>
        </p:nvSpPr>
        <p:spPr>
          <a:xfrm>
            <a:off x="2052404" y="528073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22" name="对角圆角矩形 10"/>
          <p:cNvSpPr/>
          <p:nvPr>
            <p:custDataLst>
              <p:tags r:id="rId15"/>
            </p:custDataLst>
          </p:nvPr>
        </p:nvSpPr>
        <p:spPr>
          <a:xfrm>
            <a:off x="2052404" y="5156425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24" name="直角三角形 11"/>
          <p:cNvSpPr/>
          <p:nvPr>
            <p:custDataLst>
              <p:tags r:id="rId16"/>
            </p:custDataLst>
          </p:nvPr>
        </p:nvSpPr>
        <p:spPr>
          <a:xfrm>
            <a:off x="2544537" y="5156993"/>
            <a:ext cx="74131" cy="123551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26" name="文本框 12"/>
          <p:cNvSpPr txBox="1"/>
          <p:nvPr>
            <p:custDataLst>
              <p:tags r:id="rId17"/>
            </p:custDataLst>
          </p:nvPr>
        </p:nvSpPr>
        <p:spPr>
          <a:xfrm>
            <a:off x="2576324" y="5289818"/>
            <a:ext cx="7304376" cy="669651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培训不足：员工培训不足，导致工作效率低下和错误率上升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96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工程项目管理问题</a:t>
            </a:r>
            <a:endParaRPr lang="zh-CN" altLang="en-US"/>
          </a:p>
        </p:txBody>
      </p:sp>
      <p:sp>
        <p:nvSpPr>
          <p:cNvPr id="1048964" name="矩形 38"/>
          <p:cNvSpPr/>
          <p:nvPr>
            <p:custDataLst>
              <p:tags r:id="rId2"/>
            </p:custDataLst>
          </p:nvPr>
        </p:nvSpPr>
        <p:spPr>
          <a:xfrm rot="204112">
            <a:off x="1014984" y="2043537"/>
            <a:ext cx="3016426" cy="1575124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66" name="矩形 39"/>
          <p:cNvSpPr/>
          <p:nvPr>
            <p:custDataLst>
              <p:tags r:id="rId3"/>
            </p:custDataLst>
          </p:nvPr>
        </p:nvSpPr>
        <p:spPr>
          <a:xfrm>
            <a:off x="1018549" y="2044131"/>
            <a:ext cx="3016426" cy="15751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68" name="TextBox 2"/>
          <p:cNvSpPr txBox="1"/>
          <p:nvPr>
            <p:custDataLst>
              <p:tags r:id="rId4"/>
            </p:custDataLst>
          </p:nvPr>
        </p:nvSpPr>
        <p:spPr>
          <a:xfrm>
            <a:off x="1193233" y="2167123"/>
            <a:ext cx="2679819" cy="1300487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进度控制：项目进度是否按时完成，是否存在延误情况</a:t>
            </a:r>
            <a:endParaRPr lang="zh-CN" altLang="en-US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8970" name="矩形 100"/>
          <p:cNvSpPr/>
          <p:nvPr>
            <p:custDataLst>
              <p:tags r:id="rId5"/>
            </p:custDataLst>
          </p:nvPr>
        </p:nvSpPr>
        <p:spPr>
          <a:xfrm rot="204112">
            <a:off x="4584710" y="2043537"/>
            <a:ext cx="3016426" cy="1575124"/>
          </a:xfrm>
          <a:prstGeom prst="rect">
            <a:avLst/>
          </a:pr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72" name="矩形 101"/>
          <p:cNvSpPr/>
          <p:nvPr>
            <p:custDataLst>
              <p:tags r:id="rId6"/>
            </p:custDataLst>
          </p:nvPr>
        </p:nvSpPr>
        <p:spPr>
          <a:xfrm>
            <a:off x="4588275" y="2044131"/>
            <a:ext cx="3016426" cy="15751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74" name="TextBox 2"/>
          <p:cNvSpPr txBox="1"/>
          <p:nvPr>
            <p:custDataLst>
              <p:tags r:id="rId7"/>
            </p:custDataLst>
          </p:nvPr>
        </p:nvSpPr>
        <p:spPr>
          <a:xfrm>
            <a:off x="4763553" y="2167123"/>
            <a:ext cx="2679819" cy="1300487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质量管理：项目质量是否符合标准，是否存在质量问题</a:t>
            </a:r>
            <a:endParaRPr lang="zh-CN" altLang="en-US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8976" name="矩形 122"/>
          <p:cNvSpPr/>
          <p:nvPr>
            <p:custDataLst>
              <p:tags r:id="rId8"/>
            </p:custDataLst>
          </p:nvPr>
        </p:nvSpPr>
        <p:spPr>
          <a:xfrm rot="204112">
            <a:off x="8154436" y="2043537"/>
            <a:ext cx="3016426" cy="1575124"/>
          </a:xfrm>
          <a:prstGeom prst="rect">
            <a:avLst/>
          </a:prstGeom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78" name="矩形 123"/>
          <p:cNvSpPr/>
          <p:nvPr>
            <p:custDataLst>
              <p:tags r:id="rId9"/>
            </p:custDataLst>
          </p:nvPr>
        </p:nvSpPr>
        <p:spPr>
          <a:xfrm>
            <a:off x="8158001" y="2044131"/>
            <a:ext cx="3016426" cy="15751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80" name="TextBox 2"/>
          <p:cNvSpPr txBox="1"/>
          <p:nvPr>
            <p:custDataLst>
              <p:tags r:id="rId10"/>
            </p:custDataLst>
          </p:nvPr>
        </p:nvSpPr>
        <p:spPr>
          <a:xfrm>
            <a:off x="8332090" y="2167123"/>
            <a:ext cx="2679819" cy="1300487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55556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36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成本控制：项目成本是否在预算范围内，是否存在超支情况</a:t>
            </a:r>
            <a:endParaRPr lang="zh-CN" altLang="en-US" sz="36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8982" name="矩形 89"/>
          <p:cNvSpPr/>
          <p:nvPr>
            <p:custDataLst>
              <p:tags r:id="rId11"/>
            </p:custDataLst>
          </p:nvPr>
        </p:nvSpPr>
        <p:spPr>
          <a:xfrm rot="204112">
            <a:off x="1014984" y="4117163"/>
            <a:ext cx="3016426" cy="1575124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84" name="矩形 90"/>
          <p:cNvSpPr/>
          <p:nvPr>
            <p:custDataLst>
              <p:tags r:id="rId12"/>
            </p:custDataLst>
          </p:nvPr>
        </p:nvSpPr>
        <p:spPr>
          <a:xfrm>
            <a:off x="1018549" y="4117757"/>
            <a:ext cx="3016426" cy="1575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86" name="TextBox 2"/>
          <p:cNvSpPr txBox="1"/>
          <p:nvPr>
            <p:custDataLst>
              <p:tags r:id="rId13"/>
            </p:custDataLst>
          </p:nvPr>
        </p:nvSpPr>
        <p:spPr>
          <a:xfrm>
            <a:off x="1193233" y="4240749"/>
            <a:ext cx="2679819" cy="1300487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55556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36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安全管理：项目现场安全管理是否到位，是否存在安全隐患</a:t>
            </a:r>
            <a:endParaRPr lang="zh-CN" altLang="en-US" sz="36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8988" name="矩形 111"/>
          <p:cNvSpPr/>
          <p:nvPr>
            <p:custDataLst>
              <p:tags r:id="rId14"/>
            </p:custDataLst>
          </p:nvPr>
        </p:nvSpPr>
        <p:spPr>
          <a:xfrm rot="204112">
            <a:off x="4584710" y="4117163"/>
            <a:ext cx="3016426" cy="1575124"/>
          </a:xfrm>
          <a:prstGeom prst="rect">
            <a:avLst/>
          </a:prstGeom>
          <a:solidFill>
            <a:schemeClr val="accent5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90" name="矩形 112"/>
          <p:cNvSpPr/>
          <p:nvPr>
            <p:custDataLst>
              <p:tags r:id="rId15"/>
            </p:custDataLst>
          </p:nvPr>
        </p:nvSpPr>
        <p:spPr>
          <a:xfrm>
            <a:off x="4588275" y="4117757"/>
            <a:ext cx="3016426" cy="157512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endParaRPr lang="zh-CN" altLang="en-US"/>
          </a:p>
        </p:txBody>
      </p:sp>
      <p:sp>
        <p:nvSpPr>
          <p:cNvPr id="1048992" name="TextBox 2"/>
          <p:cNvSpPr txBox="1"/>
          <p:nvPr>
            <p:custDataLst>
              <p:tags r:id="rId16"/>
            </p:custDataLst>
          </p:nvPr>
        </p:nvSpPr>
        <p:spPr>
          <a:xfrm>
            <a:off x="4763553" y="4240749"/>
            <a:ext cx="2679819" cy="1300487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沟通协调：项目各方沟通是否顺畅，是否存在沟通障碍</a:t>
            </a:r>
            <a:endParaRPr lang="zh-CN" altLang="en-US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8994" name="矩形 8"/>
          <p:cNvSpPr/>
          <p:nvPr>
            <p:custDataLst>
              <p:tags r:id="rId17"/>
            </p:custDataLst>
          </p:nvPr>
        </p:nvSpPr>
        <p:spPr>
          <a:xfrm rot="204112">
            <a:off x="8154436" y="4117163"/>
            <a:ext cx="3016426" cy="1575124"/>
          </a:xfrm>
          <a:prstGeom prst="rect">
            <a:avLst/>
          </a:prstGeom>
          <a:solidFill>
            <a:schemeClr val="accent6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96" name="矩形 9"/>
          <p:cNvSpPr/>
          <p:nvPr>
            <p:custDataLst>
              <p:tags r:id="rId18"/>
            </p:custDataLst>
          </p:nvPr>
        </p:nvSpPr>
        <p:spPr>
          <a:xfrm>
            <a:off x="8158001" y="4117757"/>
            <a:ext cx="3016426" cy="157512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endParaRPr lang="zh-CN" altLang="en-US"/>
          </a:p>
        </p:txBody>
      </p:sp>
      <p:sp>
        <p:nvSpPr>
          <p:cNvPr id="1048998" name="TextBox 2"/>
          <p:cNvSpPr txBox="1"/>
          <p:nvPr>
            <p:custDataLst>
              <p:tags r:id="rId19"/>
            </p:custDataLst>
          </p:nvPr>
        </p:nvSpPr>
        <p:spPr>
          <a:xfrm>
            <a:off x="8333279" y="4240749"/>
            <a:ext cx="2679819" cy="1300487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55556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36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文档管理：项目文档是否齐全，是否存在缺失或错误情况</a:t>
            </a:r>
            <a:endParaRPr lang="zh-CN" altLang="en-US" sz="36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03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人员管理问题</a:t>
            </a:r>
            <a:endParaRPr lang="zh-CN" altLang="en-US"/>
          </a:p>
        </p:txBody>
      </p:sp>
      <p:sp>
        <p:nvSpPr>
          <p:cNvPr id="1049036" name="五边形 30"/>
          <p:cNvSpPr/>
          <p:nvPr>
            <p:custDataLst>
              <p:tags r:id="rId2"/>
            </p:custDataLst>
          </p:nvPr>
        </p:nvSpPr>
        <p:spPr>
          <a:xfrm>
            <a:off x="1014984" y="3333723"/>
            <a:ext cx="2692576" cy="1094496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038" name="燕尾形 36"/>
          <p:cNvSpPr/>
          <p:nvPr>
            <p:custDataLst>
              <p:tags r:id="rId3"/>
            </p:custDataLst>
          </p:nvPr>
        </p:nvSpPr>
        <p:spPr>
          <a:xfrm>
            <a:off x="3434139" y="3333723"/>
            <a:ext cx="2692576" cy="1094496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040" name="燕尾形 37"/>
          <p:cNvSpPr/>
          <p:nvPr>
            <p:custDataLst>
              <p:tags r:id="rId4"/>
            </p:custDataLst>
          </p:nvPr>
        </p:nvSpPr>
        <p:spPr>
          <a:xfrm>
            <a:off x="8272450" y="3333723"/>
            <a:ext cx="2692576" cy="1094496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042" name="燕尾形 38"/>
          <p:cNvSpPr/>
          <p:nvPr>
            <p:custDataLst>
              <p:tags r:id="rId5"/>
            </p:custDataLst>
          </p:nvPr>
        </p:nvSpPr>
        <p:spPr>
          <a:xfrm>
            <a:off x="5853295" y="3333723"/>
            <a:ext cx="2692576" cy="1094496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044" name="文本框 3"/>
          <p:cNvSpPr txBox="1"/>
          <p:nvPr>
            <p:custDataLst>
              <p:tags r:id="rId6"/>
            </p:custDataLst>
          </p:nvPr>
        </p:nvSpPr>
        <p:spPr>
          <a:xfrm>
            <a:off x="3377823" y="4661646"/>
            <a:ext cx="2903966" cy="127242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绩效考核不合理：考核标准不明确，考核结果不公平，影响员工积极性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46" name="文本框 6"/>
          <p:cNvSpPr txBox="1"/>
          <p:nvPr>
            <p:custDataLst>
              <p:tags r:id="rId7"/>
            </p:custDataLst>
          </p:nvPr>
        </p:nvSpPr>
        <p:spPr>
          <a:xfrm>
            <a:off x="1014984" y="1802570"/>
            <a:ext cx="2903966" cy="1309968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员工培训不足：缺乏有效的培训计划和资源，导致员工技能不足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48" name="文本框 7"/>
          <p:cNvSpPr txBox="1"/>
          <p:nvPr>
            <p:custDataLst>
              <p:tags r:id="rId8"/>
            </p:custDataLst>
          </p:nvPr>
        </p:nvSpPr>
        <p:spPr>
          <a:xfrm>
            <a:off x="5851663" y="1802570"/>
            <a:ext cx="2903966" cy="1309968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沟通不畅：上下级之间、部门之间沟通不畅，导致信息传递不准确，工作效率低下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50" name="文本框 8"/>
          <p:cNvSpPr txBox="1"/>
          <p:nvPr>
            <p:custDataLst>
              <p:tags r:id="rId9"/>
            </p:custDataLst>
          </p:nvPr>
        </p:nvSpPr>
        <p:spPr>
          <a:xfrm>
            <a:off x="8270002" y="4661646"/>
            <a:ext cx="2903966" cy="127242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人才流失严重：缺乏有效的人才引进和留用机制，导致人才流失严重，影响团队稳定性和竞争力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8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制度执行问题</a:t>
            </a:r>
            <a:endParaRPr lang="zh-CN" altLang="en-US"/>
          </a:p>
        </p:txBody>
      </p:sp>
      <p:sp>
        <p:nvSpPr>
          <p:cNvPr id="1049088" name="矩形 3"/>
          <p:cNvSpPr/>
          <p:nvPr>
            <p:custDataLst>
              <p:tags r:id="rId2"/>
            </p:custDataLst>
          </p:nvPr>
        </p:nvSpPr>
        <p:spPr>
          <a:xfrm>
            <a:off x="2151231" y="1773936"/>
            <a:ext cx="8351375" cy="918210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90" name="矩形 13"/>
          <p:cNvSpPr/>
          <p:nvPr>
            <p:custDataLst>
              <p:tags r:id="rId3"/>
            </p:custDataLst>
          </p:nvPr>
        </p:nvSpPr>
        <p:spPr>
          <a:xfrm>
            <a:off x="1686399" y="1773936"/>
            <a:ext cx="226487" cy="918210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92" name="文本框 4"/>
          <p:cNvSpPr txBox="1"/>
          <p:nvPr>
            <p:custDataLst>
              <p:tags r:id="rId4"/>
            </p:custDataLst>
          </p:nvPr>
        </p:nvSpPr>
        <p:spPr>
          <a:xfrm>
            <a:off x="2390351" y="1853270"/>
            <a:ext cx="7990796" cy="75958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制度执行不力：存在部分员工未按照规定执行制度的情况</a:t>
            </a:r>
            <a:endParaRPr lang="zh-CN" altLang="en-US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4" name="矩形 39"/>
          <p:cNvSpPr/>
          <p:nvPr>
            <p:custDataLst>
              <p:tags r:id="rId5"/>
            </p:custDataLst>
          </p:nvPr>
        </p:nvSpPr>
        <p:spPr>
          <a:xfrm>
            <a:off x="2151231" y="2863943"/>
            <a:ext cx="8351375" cy="918210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96" name="矩形 5"/>
          <p:cNvSpPr/>
          <p:nvPr>
            <p:custDataLst>
              <p:tags r:id="rId6"/>
            </p:custDataLst>
          </p:nvPr>
        </p:nvSpPr>
        <p:spPr>
          <a:xfrm>
            <a:off x="1686399" y="2863943"/>
            <a:ext cx="226487" cy="918210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98" name="文本框 41"/>
          <p:cNvSpPr txBox="1"/>
          <p:nvPr>
            <p:custDataLst>
              <p:tags r:id="rId7"/>
            </p:custDataLst>
          </p:nvPr>
        </p:nvSpPr>
        <p:spPr>
          <a:xfrm>
            <a:off x="2390351" y="2943277"/>
            <a:ext cx="7990796" cy="75958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制度执行不到位：部分员工在执行制度时存在敷衍了事的现象</a:t>
            </a:r>
            <a:endParaRPr lang="zh-CN" altLang="en-US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0" name="矩形 12"/>
          <p:cNvSpPr/>
          <p:nvPr>
            <p:custDataLst>
              <p:tags r:id="rId8"/>
            </p:custDataLst>
          </p:nvPr>
        </p:nvSpPr>
        <p:spPr>
          <a:xfrm>
            <a:off x="2151231" y="3953950"/>
            <a:ext cx="8351375" cy="918210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02" name="矩形 17"/>
          <p:cNvSpPr/>
          <p:nvPr>
            <p:custDataLst>
              <p:tags r:id="rId9"/>
            </p:custDataLst>
          </p:nvPr>
        </p:nvSpPr>
        <p:spPr>
          <a:xfrm>
            <a:off x="1686399" y="3953950"/>
            <a:ext cx="226487" cy="918210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04" name="文本框 19"/>
          <p:cNvSpPr txBox="1"/>
          <p:nvPr>
            <p:custDataLst>
              <p:tags r:id="rId10"/>
            </p:custDataLst>
          </p:nvPr>
        </p:nvSpPr>
        <p:spPr>
          <a:xfrm>
            <a:off x="2390351" y="4033285"/>
            <a:ext cx="7990796" cy="75958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fontScale="8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制度执行不规范：部分员工在执行制度时存在随意性，没有严格按照规定执行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6" name="矩形 49"/>
          <p:cNvSpPr/>
          <p:nvPr>
            <p:custDataLst>
              <p:tags r:id="rId11"/>
            </p:custDataLst>
          </p:nvPr>
        </p:nvSpPr>
        <p:spPr>
          <a:xfrm>
            <a:off x="2151231" y="5043399"/>
            <a:ext cx="8351375" cy="918210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08" name="矩形 26"/>
          <p:cNvSpPr/>
          <p:nvPr>
            <p:custDataLst>
              <p:tags r:id="rId12"/>
            </p:custDataLst>
          </p:nvPr>
        </p:nvSpPr>
        <p:spPr>
          <a:xfrm>
            <a:off x="1686399" y="5043399"/>
            <a:ext cx="226487" cy="918210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10" name="文本框 27"/>
          <p:cNvSpPr txBox="1"/>
          <p:nvPr>
            <p:custDataLst>
              <p:tags r:id="rId13"/>
            </p:custDataLst>
          </p:nvPr>
        </p:nvSpPr>
        <p:spPr>
          <a:xfrm>
            <a:off x="2390351" y="5122733"/>
            <a:ext cx="7990796" cy="75958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fontScale="8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制度执行效果不佳：部分员工在执行制度后，效果不明显，没有达到预期目标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14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noFill/>
        </p:spPr>
        <p:txBody>
          <a:bodyPr vert="horz" wrap="square" lIns="0" tIns="0" rIns="0" bIns="0" rtlCol="0" anchor="t">
            <a:normAutofit/>
          </a:bodyPr>
          <a:lstStyle/>
          <a:p>
            <a:r>
              <a:rPr lang="zh-CN" altLang="en-US"/>
              <a:t>整改措施</a:t>
            </a:r>
            <a:endParaRPr lang="zh-CN" altLang="en-US"/>
          </a:p>
        </p:txBody>
      </p:sp>
      <p:sp>
        <p:nvSpPr>
          <p:cNvPr id="104914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noFill/>
        </p:spPr>
        <p:txBody>
          <a:bodyPr wrap="square" anchor="t">
            <a:normAutofit lnSpcReduction="10000"/>
          </a:bodyPr>
          <a:lstStyle/>
          <a:p>
            <a:r>
              <a:rPr lang="en-US" altLang="zh-CN"/>
              <a:t>2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8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行政管理问题整改</a:t>
            </a:r>
            <a:endParaRPr lang="zh-CN" altLang="en-US"/>
          </a:p>
        </p:txBody>
      </p:sp>
      <p:sp>
        <p:nvSpPr>
          <p:cNvPr id="1049190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053873" y="1780267"/>
            <a:ext cx="792419" cy="2305771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2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073458" y="4348946"/>
            <a:ext cx="753304" cy="2069057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4" name="任意多边形 18"/>
          <p:cNvSpPr/>
          <p:nvPr>
            <p:custDataLst>
              <p:tags r:id="rId4"/>
            </p:custDataLst>
          </p:nvPr>
        </p:nvSpPr>
        <p:spPr>
          <a:xfrm>
            <a:off x="6415264" y="2534015"/>
            <a:ext cx="2069057" cy="3122469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6" name="任意多边形 19"/>
          <p:cNvSpPr/>
          <p:nvPr>
            <p:custDataLst>
              <p:tags r:id="rId5"/>
            </p:custDataLst>
          </p:nvPr>
        </p:nvSpPr>
        <p:spPr>
          <a:xfrm flipV="1">
            <a:off x="6297157" y="1941699"/>
            <a:ext cx="2305771" cy="110803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8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771106" y="1780860"/>
            <a:ext cx="792419" cy="2304422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0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791879" y="4348946"/>
            <a:ext cx="753304" cy="2069057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2" name="任意多边形 4"/>
          <p:cNvSpPr/>
          <p:nvPr>
            <p:custDataLst>
              <p:tags r:id="rId8"/>
            </p:custDataLst>
          </p:nvPr>
        </p:nvSpPr>
        <p:spPr>
          <a:xfrm>
            <a:off x="1133684" y="2534015"/>
            <a:ext cx="2069057" cy="3122469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4" name="任意多边形 5"/>
          <p:cNvSpPr/>
          <p:nvPr>
            <p:custDataLst>
              <p:tags r:id="rId9"/>
            </p:custDataLst>
          </p:nvPr>
        </p:nvSpPr>
        <p:spPr>
          <a:xfrm flipV="1">
            <a:off x="1014984" y="1941699"/>
            <a:ext cx="2304422" cy="110803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1133684" y="3191022"/>
            <a:ext cx="2069057" cy="1864189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加强内部沟通，提高工作效率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15264" y="3191022"/>
            <a:ext cx="2069057" cy="1864189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加强培训和学习，提高员工素质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10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480446" y="1792730"/>
            <a:ext cx="792419" cy="2304422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2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500625" y="4360816"/>
            <a:ext cx="753304" cy="2069057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4" name="任意多边形 11"/>
          <p:cNvSpPr/>
          <p:nvPr>
            <p:custDataLst>
              <p:tags r:id="rId14"/>
            </p:custDataLst>
          </p:nvPr>
        </p:nvSpPr>
        <p:spPr>
          <a:xfrm>
            <a:off x="3842430" y="2545291"/>
            <a:ext cx="2069057" cy="3122469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6" name="任意多边形 12"/>
          <p:cNvSpPr/>
          <p:nvPr>
            <p:custDataLst>
              <p:tags r:id="rId15"/>
            </p:custDataLst>
          </p:nvPr>
        </p:nvSpPr>
        <p:spPr>
          <a:xfrm flipV="1">
            <a:off x="3724323" y="1954163"/>
            <a:ext cx="2304422" cy="110803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8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626113" y="1815877"/>
            <a:ext cx="792419" cy="2304422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0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646292" y="4382775"/>
            <a:ext cx="753304" cy="2070405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2" name="任意多边形 25"/>
          <p:cNvSpPr/>
          <p:nvPr>
            <p:custDataLst>
              <p:tags r:id="rId18"/>
            </p:custDataLst>
          </p:nvPr>
        </p:nvSpPr>
        <p:spPr>
          <a:xfrm>
            <a:off x="8987504" y="2568438"/>
            <a:ext cx="2070405" cy="3122469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4" name="任意多边形 26"/>
          <p:cNvSpPr/>
          <p:nvPr>
            <p:custDataLst>
              <p:tags r:id="rId19"/>
            </p:custDataLst>
          </p:nvPr>
        </p:nvSpPr>
        <p:spPr>
          <a:xfrm flipV="1">
            <a:off x="8869991" y="1977309"/>
            <a:ext cx="2304422" cy="110803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8988098" y="3225445"/>
            <a:ext cx="2069057" cy="1864189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加强监督和检查，确保整改措施的落实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842430" y="3202299"/>
            <a:ext cx="2069057" cy="1864189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完善管理制度，明确岗位职责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26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工程项目管理问题整改</a:t>
            </a:r>
            <a:endParaRPr lang="zh-CN" altLang="en-US"/>
          </a:p>
        </p:txBody>
      </p:sp>
      <p:sp>
        <p:nvSpPr>
          <p:cNvPr id="1049266" name="矩形 3"/>
          <p:cNvSpPr/>
          <p:nvPr>
            <p:custDataLst>
              <p:tags r:id="rId2"/>
            </p:custDataLst>
          </p:nvPr>
        </p:nvSpPr>
        <p:spPr>
          <a:xfrm>
            <a:off x="2151231" y="1773936"/>
            <a:ext cx="8351375" cy="918210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68" name="矩形 13"/>
          <p:cNvSpPr/>
          <p:nvPr>
            <p:custDataLst>
              <p:tags r:id="rId3"/>
            </p:custDataLst>
          </p:nvPr>
        </p:nvSpPr>
        <p:spPr>
          <a:xfrm>
            <a:off x="1686399" y="1773936"/>
            <a:ext cx="226487" cy="918210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70" name="文本框 4"/>
          <p:cNvSpPr txBox="1"/>
          <p:nvPr>
            <p:custDataLst>
              <p:tags r:id="rId4"/>
            </p:custDataLst>
          </p:nvPr>
        </p:nvSpPr>
        <p:spPr>
          <a:xfrm>
            <a:off x="2390351" y="1853270"/>
            <a:ext cx="7990796" cy="75958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加强项目管理团队建设，提高团队协作能力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矩形 39"/>
          <p:cNvSpPr/>
          <p:nvPr>
            <p:custDataLst>
              <p:tags r:id="rId5"/>
            </p:custDataLst>
          </p:nvPr>
        </p:nvSpPr>
        <p:spPr>
          <a:xfrm>
            <a:off x="2151231" y="2863943"/>
            <a:ext cx="8351375" cy="918210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74" name="矩形 5"/>
          <p:cNvSpPr/>
          <p:nvPr>
            <p:custDataLst>
              <p:tags r:id="rId6"/>
            </p:custDataLst>
          </p:nvPr>
        </p:nvSpPr>
        <p:spPr>
          <a:xfrm>
            <a:off x="1686399" y="2863943"/>
            <a:ext cx="226487" cy="918210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76" name="文本框 41"/>
          <p:cNvSpPr txBox="1"/>
          <p:nvPr>
            <p:custDataLst>
              <p:tags r:id="rId7"/>
            </p:custDataLst>
          </p:nvPr>
        </p:nvSpPr>
        <p:spPr>
          <a:xfrm>
            <a:off x="2390351" y="2943277"/>
            <a:ext cx="7990796" cy="75958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完善项目管理流程，确保项目进度和质量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8" name="矩形 12"/>
          <p:cNvSpPr/>
          <p:nvPr>
            <p:custDataLst>
              <p:tags r:id="rId8"/>
            </p:custDataLst>
          </p:nvPr>
        </p:nvSpPr>
        <p:spPr>
          <a:xfrm>
            <a:off x="2151231" y="3953950"/>
            <a:ext cx="8351375" cy="918210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80" name="矩形 17"/>
          <p:cNvSpPr/>
          <p:nvPr>
            <p:custDataLst>
              <p:tags r:id="rId9"/>
            </p:custDataLst>
          </p:nvPr>
        </p:nvSpPr>
        <p:spPr>
          <a:xfrm>
            <a:off x="1686399" y="3953950"/>
            <a:ext cx="226487" cy="918210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82" name="文本框 19"/>
          <p:cNvSpPr txBox="1"/>
          <p:nvPr>
            <p:custDataLst>
              <p:tags r:id="rId10"/>
            </p:custDataLst>
          </p:nvPr>
        </p:nvSpPr>
        <p:spPr>
          <a:xfrm>
            <a:off x="2390351" y="4033285"/>
            <a:ext cx="7990796" cy="75958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加强风险管理，制定应急预案，应对可能出现的问题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4" name="矩形 49"/>
          <p:cNvSpPr/>
          <p:nvPr>
            <p:custDataLst>
              <p:tags r:id="rId11"/>
            </p:custDataLst>
          </p:nvPr>
        </p:nvSpPr>
        <p:spPr>
          <a:xfrm>
            <a:off x="2151231" y="5043399"/>
            <a:ext cx="8351375" cy="918210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86" name="矩形 26"/>
          <p:cNvSpPr/>
          <p:nvPr>
            <p:custDataLst>
              <p:tags r:id="rId12"/>
            </p:custDataLst>
          </p:nvPr>
        </p:nvSpPr>
        <p:spPr>
          <a:xfrm>
            <a:off x="1686399" y="5043399"/>
            <a:ext cx="226487" cy="918210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88" name="文本框 27"/>
          <p:cNvSpPr txBox="1"/>
          <p:nvPr>
            <p:custDataLst>
              <p:tags r:id="rId13"/>
            </p:custDataLst>
          </p:nvPr>
        </p:nvSpPr>
        <p:spPr>
          <a:xfrm>
            <a:off x="2390351" y="5122733"/>
            <a:ext cx="7990796" cy="75958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加强沟通协调，及时解决问题，提高工作效率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32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人员管理问题整改</a:t>
            </a:r>
            <a:endParaRPr lang="zh-CN" altLang="en-US"/>
          </a:p>
        </p:txBody>
      </p:sp>
      <p:sp>
        <p:nvSpPr>
          <p:cNvPr id="1049326" name="矩形 3"/>
          <p:cNvSpPr/>
          <p:nvPr>
            <p:custDataLst>
              <p:tags r:id="rId2"/>
            </p:custDataLst>
          </p:nvPr>
        </p:nvSpPr>
        <p:spPr>
          <a:xfrm>
            <a:off x="2151231" y="1773936"/>
            <a:ext cx="8351375" cy="918210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28" name="矩形 13"/>
          <p:cNvSpPr/>
          <p:nvPr>
            <p:custDataLst>
              <p:tags r:id="rId3"/>
            </p:custDataLst>
          </p:nvPr>
        </p:nvSpPr>
        <p:spPr>
          <a:xfrm>
            <a:off x="1686399" y="1773936"/>
            <a:ext cx="226487" cy="918210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30" name="文本框 4"/>
          <p:cNvSpPr txBox="1"/>
          <p:nvPr>
            <p:custDataLst>
              <p:tags r:id="rId4"/>
            </p:custDataLst>
          </p:nvPr>
        </p:nvSpPr>
        <p:spPr>
          <a:xfrm>
            <a:off x="2390351" y="1853270"/>
            <a:ext cx="7990796" cy="75958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加强员工培训，提高员工素质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矩形 39"/>
          <p:cNvSpPr/>
          <p:nvPr>
            <p:custDataLst>
              <p:tags r:id="rId5"/>
            </p:custDataLst>
          </p:nvPr>
        </p:nvSpPr>
        <p:spPr>
          <a:xfrm>
            <a:off x="2151231" y="2863943"/>
            <a:ext cx="8351375" cy="918210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34" name="矩形 5"/>
          <p:cNvSpPr/>
          <p:nvPr>
            <p:custDataLst>
              <p:tags r:id="rId6"/>
            </p:custDataLst>
          </p:nvPr>
        </p:nvSpPr>
        <p:spPr>
          <a:xfrm>
            <a:off x="1686399" y="2863943"/>
            <a:ext cx="226487" cy="918210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36" name="文本框 41"/>
          <p:cNvSpPr txBox="1"/>
          <p:nvPr>
            <p:custDataLst>
              <p:tags r:id="rId7"/>
            </p:custDataLst>
          </p:nvPr>
        </p:nvSpPr>
        <p:spPr>
          <a:xfrm>
            <a:off x="2390351" y="2943277"/>
            <a:ext cx="7990796" cy="75958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优化人员配置，合理分配工作任务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矩形 12"/>
          <p:cNvSpPr/>
          <p:nvPr>
            <p:custDataLst>
              <p:tags r:id="rId8"/>
            </p:custDataLst>
          </p:nvPr>
        </p:nvSpPr>
        <p:spPr>
          <a:xfrm>
            <a:off x="2151231" y="3953950"/>
            <a:ext cx="8351375" cy="918210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40" name="矩形 17"/>
          <p:cNvSpPr/>
          <p:nvPr>
            <p:custDataLst>
              <p:tags r:id="rId9"/>
            </p:custDataLst>
          </p:nvPr>
        </p:nvSpPr>
        <p:spPr>
          <a:xfrm>
            <a:off x="1686399" y="3953950"/>
            <a:ext cx="226487" cy="918210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42" name="文本框 19"/>
          <p:cNvSpPr txBox="1"/>
          <p:nvPr>
            <p:custDataLst>
              <p:tags r:id="rId10"/>
            </p:custDataLst>
          </p:nvPr>
        </p:nvSpPr>
        <p:spPr>
          <a:xfrm>
            <a:off x="2390351" y="4033285"/>
            <a:ext cx="7990796" cy="75958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加强员工激励，提高员工积极性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矩形 49"/>
          <p:cNvSpPr/>
          <p:nvPr>
            <p:custDataLst>
              <p:tags r:id="rId11"/>
            </p:custDataLst>
          </p:nvPr>
        </p:nvSpPr>
        <p:spPr>
          <a:xfrm>
            <a:off x="2151231" y="5043399"/>
            <a:ext cx="8351375" cy="918210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46" name="矩形 26"/>
          <p:cNvSpPr/>
          <p:nvPr>
            <p:custDataLst>
              <p:tags r:id="rId12"/>
            </p:custDataLst>
          </p:nvPr>
        </p:nvSpPr>
        <p:spPr>
          <a:xfrm>
            <a:off x="1686399" y="5043399"/>
            <a:ext cx="226487" cy="918210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48" name="文本框 27"/>
          <p:cNvSpPr txBox="1"/>
          <p:nvPr>
            <p:custDataLst>
              <p:tags r:id="rId13"/>
            </p:custDataLst>
          </p:nvPr>
        </p:nvSpPr>
        <p:spPr>
          <a:xfrm>
            <a:off x="2390351" y="5122733"/>
            <a:ext cx="7990796" cy="75958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加强员工沟通，及时解决问题和矛盾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https://d.book118.com/007113201020006044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1418"/>
  <p:tag name="KSO_WM_TEMPLATE_MASTER_TYPE" val="0"/>
  <p:tag name="KSO_WM_TEMPLATE_SUBCATEGORY" val="29"/>
  <p:tag name="KSO_WM_TEMPLATE_THUMBS_INDEX" val="1、9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标题"/>
  <p:tag name="KSO_WM_UNIT_TYPE" val="a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副标题"/>
  <p:tag name="KSO_WM_UNIT_TYPE" val="b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3"/>
</p:tagLst>
</file>

<file path=ppt/tags/tag78.xml><?xml version="1.0" encoding="utf-8"?>
<p:tagLst xmlns:p="http://schemas.openxmlformats.org/presentationml/2006/main">
  <p:tag name="KSO_WM_BEAUTIFY_FLAG" val="#wm#"/>
  <p:tag name="KSO_WM_SLIDE_ID" val="custom20231418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1418"/>
  <p:tag name="KSO_WM_TEMPLATE_MASTER_TYPE" val="0"/>
  <p:tag name="KSO_WM_TEMPLATE_SUBCATEGORY" val="29"/>
  <p:tag name="KSO_WM_TEMPLATE_THUMBS_INDEX" val="1、9"/>
</p:tagLst>
</file>

<file path=ppt/tags/tag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4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4*l_h_i*1_1_1"/>
  <p:tag name="KSO_WM_UNIT_INDEX" val="1_1_1"/>
  <p:tag name="KSO_WM_UNIT_LAYERLEVEL" val="1_1_1"/>
  <p:tag name="KSO_WM_UNIT_SUBTYPE" val="d"/>
  <p:tag name="KSO_WM_UNIT_TYPE" val="l_h_i"/>
</p:tagLst>
</file>

<file path=ppt/tags/tag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4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4*l_h_i*1_2_1"/>
  <p:tag name="KSO_WM_UNIT_INDEX" val="1_2_1"/>
  <p:tag name="KSO_WM_UNIT_LAYERLEVEL" val="1_1_1"/>
  <p:tag name="KSO_WM_UNIT_SUBTYPE" val="d"/>
  <p:tag name="KSO_WM_UNIT_TYPE" val="l_h_i"/>
</p:tagLst>
</file>

<file path=ppt/tags/tag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4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4*l_h_i*1_4_1"/>
  <p:tag name="KSO_WM_UNIT_INDEX" val="1_4_1"/>
  <p:tag name="KSO_WM_UNIT_LAYERLEVEL" val="1_1_1"/>
  <p:tag name="KSO_WM_UNIT_SUBTYPE" val="d"/>
  <p:tag name="KSO_WM_UNIT_TYPE" val="l_h_i"/>
</p:tagLst>
</file>

<file path=ppt/tags/tag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4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4*l_h_i*1_3_1"/>
  <p:tag name="KSO_WM_UNIT_INDEX" val="1_3_1"/>
  <p:tag name="KSO_WM_UNIT_LAYERLEVEL" val="1_1_1"/>
  <p:tag name="KSO_WM_UNIT_SUBTYPE" val="d"/>
  <p:tag name="KSO_WM_UNIT_TYPE" val="l_h_i"/>
</p:tagLst>
</file>

<file path=ppt/tags/tag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4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88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1418_4"/>
  <p:tag name="KSO_WM_SLIDE_INDEX" val="4"/>
  <p:tag name="KSO_WM_SLIDE_ITEM_CNT" val="4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1418"/>
  <p:tag name="KSO_WM_TEMPLATE_MASTER_TYPE" val="0"/>
  <p:tag name="KSO_WM_TEMPLATE_SUBCATEGORY" val="29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418"/>
  <p:tag name="KSO_WM_UNIT_COMPATIBLE" val="1"/>
  <p:tag name="KSO_WM_UNIT_DIAGRAM_ISNUMVISUAL" val="0"/>
  <p:tag name="KSO_WM_UNIT_DIAGRAM_ISREFERUNIT" val="0"/>
  <p:tag name="KSO_WM_UNIT_HIGHLIGHT" val="0"/>
  <p:tag name="KSO_WM_UNIT_ID" val="custom20231418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91.xml><?xml version="1.0" encoding="utf-8"?>
<p:tagLst xmlns:p="http://schemas.openxmlformats.org/presentationml/2006/main">
  <p:tag name="KSO_WM_BEAUTIFY_FLAG" val="#wm#"/>
  <p:tag name="KSO_WM_SLIDE_ID" val="custom20231418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418"/>
  <p:tag name="KSO_WM_TEMPLATE_MASTER_TYPE" val="0"/>
  <p:tag name="KSO_WM_TEMPLATE_SUBCATEGORY" val="29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66_5*l_h_i*1_1_1"/>
  <p:tag name="KSO_WM_UNIT_INDEX" val="1_1_1"/>
  <p:tag name="KSO_WM_UNIT_LAYERLEVEL" val="1_1_1"/>
  <p:tag name="KSO_WM_UNIT_TYPE" val="l_h_i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66_5*l_h_i*1_1_2"/>
  <p:tag name="KSO_WM_UNIT_INDEX" val="1_1_2"/>
  <p:tag name="KSO_WM_UNIT_LAYERLEVEL" val="1_1_1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  <p:tag name="KSO_WM_UNIT_VALUE" val="12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66_5*l_h_i*1_2_1"/>
  <p:tag name="KSO_WM_UNIT_INDEX" val="1_2_1"/>
  <p:tag name="KSO_WM_UNIT_LAYERLEVEL" val="1_1_1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66_5*l_h_i*1_2_2"/>
  <p:tag name="KSO_WM_UNIT_INDEX" val="1_2_2"/>
  <p:tag name="KSO_WM_UNIT_LAYERLEVEL" val="1_1_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66_5*l_h_i*1_3_1"/>
  <p:tag name="KSO_WM_UNIT_INDEX" val="1_3_1"/>
  <p:tag name="KSO_WM_UNIT_LAYERLEVEL" val="1_1_1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66_5*l_h_i*1_3_2"/>
  <p:tag name="KSO_WM_UNIT_INDEX" val="1_3_2"/>
  <p:tag name="KSO_WM_UNIT_LAYERLEVEL" val="1_1_1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66_5*l_h_i*1_4_1"/>
  <p:tag name="KSO_WM_UNIT_INDEX" val="1_4_1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66_5*l_h_i*1_4_2"/>
  <p:tag name="KSO_WM_UNIT_INDEX" val="1_4_2"/>
  <p:tag name="KSO_WM_UNIT_LAYERLEVEL" val="1_1_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  <p:tag name="KSO_WM_UNIT_VALUE" val="12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66_5*l_h_i*1_5_1"/>
  <p:tag name="KSO_WM_UNIT_INDEX" val="1_5_1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66_5*l_h_i*1_5_2"/>
  <p:tag name="KSO_WM_UNIT_INDEX" val="1_5_2"/>
  <p:tag name="KSO_WM_UNIT_LAYERLEVEL" val="1_1_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  <p:tag name="KSO_WM_UNIT_VALUE" val="12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66_5*l_h_i*1_6_2"/>
  <p:tag name="KSO_WM_UNIT_INDEX" val="1_6_2"/>
  <p:tag name="KSO_WM_UNIT_LAYERLEVEL" val="1_1_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66_5*l_h_i*1_6_1"/>
  <p:tag name="KSO_WM_UNIT_INDEX" val="1_6_1"/>
  <p:tag name="KSO_WM_UNIT_LAYERLEVEL" val="1_1_1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5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4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4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418"/>
  <p:tag name="KSO_WM_UNIT_COMPATIBLE" val="1"/>
  <p:tag name="KSO_WM_UNIT_DIAGRAM_ISNUMVISUAL" val="0"/>
  <p:tag name="KSO_WM_UNIT_DIAGRAM_ISREFERUNIT" val="0"/>
  <p:tag name="KSO_WM_UNIT_HIGHLIGHT" val="0"/>
  <p:tag name="KSO_WM_UNIT_ID" val="custom20231418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148.xml><?xml version="1.0" encoding="utf-8"?>
<p:tagLst xmlns:p="http://schemas.openxmlformats.org/presentationml/2006/main">
  <p:tag name="KSO_WM_BEAUTIFY_FLAG" val="#wm#"/>
  <p:tag name="KSO_WM_SLIDE_ID" val="custom20231418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418"/>
  <p:tag name="KSO_WM_TEMPLATE_MASTER_TYPE" val="0"/>
  <p:tag name="KSO_WM_TEMPLATE_SUBCATEGORY" val="29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93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389">
      <a:dk1>
        <a:sysClr val="windowText" lastClr="000000"/>
      </a:dk1>
      <a:lt1>
        <a:sysClr val="window" lastClr="FFFFFF"/>
      </a:lt1>
      <a:dk2>
        <a:srgbClr val="0F3656"/>
      </a:dk2>
      <a:lt2>
        <a:srgbClr val="CBE7FE"/>
      </a:lt2>
      <a:accent1>
        <a:srgbClr val="FB7C07"/>
      </a:accent1>
      <a:accent2>
        <a:srgbClr val="ECB938"/>
      </a:accent2>
      <a:accent3>
        <a:srgbClr val="FC5A3A"/>
      </a:accent3>
      <a:accent4>
        <a:srgbClr val="3590DB"/>
      </a:accent4>
      <a:accent5>
        <a:srgbClr val="41CCFD"/>
      </a:accent5>
      <a:accent6>
        <a:srgbClr val="C83DFF"/>
      </a:accent6>
      <a:hlink>
        <a:srgbClr val="658BD5"/>
      </a:hlink>
      <a:folHlink>
        <a:srgbClr val="A16AA5"/>
      </a:folHlink>
    </a:clrScheme>
    <a:fontScheme name="自定义 79">
      <a:majorFont>
        <a:latin typeface="汉仪粗圆简"/>
        <a:ea typeface="汉仪粗圆简"/>
        <a:cs typeface="Arial"/>
      </a:majorFont>
      <a:minorFont>
        <a:latin typeface="汉仪正圆-75W"/>
        <a:ea typeface="汉仪正圆-45W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58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0">
      <vt:lpstr>Arial</vt:lpstr>
      <vt:lpstr>Calibri</vt:lpstr>
      <vt:lpstr>汉仪粗圆简</vt:lpstr>
      <vt:lpstr>汉仪正圆-75W</vt:lpstr>
      <vt:lpstr>汉仪正圆-45W</vt:lpstr>
      <vt:lpstr>微软雅黑</vt:lpstr>
      <vt:lpstr>宋体</vt:lpstr>
      <vt:lpstr>Office Theme</vt:lpstr>
      <vt:lpstr>2024年工程行政主管自查自纠问题总结及整改措施</vt:lpstr>
      <vt:lpstr>目录</vt:lpstr>
      <vt:lpstr>自查自纠问题总结</vt:lpstr>
      <vt:lpstr>行政管理问题</vt:lpstr>
      <vt:lpstr>工程项目管理问题</vt:lpstr>
      <vt:lpstr>人员管理问题</vt:lpstr>
      <vt:lpstr>制度执行问题</vt:lpstr>
      <vt:lpstr>整改措施</vt:lpstr>
      <vt:lpstr>行政管理问题整改</vt:lpstr>
      <vt:lpstr>工程项目管理问题整改</vt:lpstr>
      <vt:lpstr>人员管理问题整改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2024-09-18T06:56:48.115</cp:lastPrinted>
  <dcterms:created xsi:type="dcterms:W3CDTF">2024-09-17T22:56:48Z</dcterms:created>
  <dcterms:modified xsi:type="dcterms:W3CDTF">2024-09-17T22:56:50Z</dcterms:modified>
</cp:coreProperties>
</file>