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D93A4-EF42-489B-AFE4-2C7E0AD10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E828B-D680-49A4-9852-AD998277A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3BF69-6807-4CD3-93F1-77DF887AF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B89F0-33E8-4544-9EB9-971EC1BE6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86348B-D2DC-4EE0-A850-3CAD562C8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36072A-4C2F-4FC0-901F-783831687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534E8B-C473-44EA-B490-6B4E9113B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A598B-E11E-418D-9C9A-B921366BF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33A4E-AB65-483F-BDCE-7D4872AF2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3A797-CE4C-4CE8-91C6-EAFC27224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174FC-24A5-4B05-97A8-C14FE676A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1402206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为理想而奋斗绽放最好的自己主题班会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奋斗是实现理想必经之路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绽放最好自己，展现个人魅力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面对挫折，坚持不懈追求理想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91" r="1649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激发学生追求理想的热情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促进学生个人成长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增强班级凝聚力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通过班会活动，引导学生认识到理想的重要性，鼓励他们积极追求个人理想，培养为梦想而奋斗的精神。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通过分享和交流，帮助学生了解不同的人生经历和成长过程，从而发现自己的优点和不足，促进个人成长和进步。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通过共同参与班会活动，增进同学之间的了解和信任，增强班级凝聚力和向心力。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班会主题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通过分享成功人士的奋斗历程和成长经验，引导学生认识到只有通过不懈努力才能实现个人价值和梦想。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引导学生理性看待理想与现实之间的差距，鼓励他们制定切实可行的计划和目标，逐步实现个人理想。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通过团队合作和竞技活动，让学生体验到团队协作的重要性，同时鼓励他们不断挑战自我、超越自我。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奋斗与成长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理想与现实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自我超越与团队协作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理想的重要性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理想是指个人或团体所追求和向往的奋斗目标，是人们对于未来美好生活的向往和追求。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理想具有导向作用，能够激发人们的积极性和创造力，推动人们不断前进。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理想还具有凝聚作用，能够将人们团结在一起，共同为实现目标而奋斗。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理想定义及作用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个人理想是指个人所追求和向往的奋斗目标，包括职业理想、生活理想等。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社会理想是指社会全体成员共同追求和向往的奋斗目标，是社会发展的方向和动力。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个人理想与社会理想是相互依存、相互促进的，个人理想的实现需要社会理想的支持和引导，而社会理想的实现也需要个人理想的努力和奉献。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个人理想与社会理想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树立崇高远大的理想，将个人理想与国家、民族的命运紧密联系在一起。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坚持实事求是的原则，根据自身条件和实际情况制定切实可行的计划。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保持积极向上的心态，勇于面对困难和挑战，不断追求进步和发展。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注重个人品德修养，培养良好的道德品质和行为习惯，为实现理想奠定坚实基础。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树立正确理想观念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奋斗是实现理想必经之路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提升个人能力和素质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实现自我价值和成就感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推动社会进步和发展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奋斗意义和价值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通过努力奋斗，取得一定的成绩和认可，可以感受到自我价值的实现和成就感的满足，从而更加自信和坚定地追求更高的目标。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每个人的奋斗都是社会进步和发展的重要推动力量，通过个人的努力和贡献，可以促进社会的进步和发展，为更多的人带来福祉和幸福。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通过不断奋斗，可以锻炼自己的意志品质，提高专业技能和知识水平，为未来的成功打下坚实的基础。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贝多芬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德国作曲家贝多芬在创作生涯中经历了许多困难和挫折，包括耳聋等身体障碍，但他依然坚持不懈地创作音乐，成为了世界著名的音乐家和作曲家。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阿里巴巴创始人马云在创业初期经历了多次失败和挫折，但他始终坚持不懈地努力奋斗，最终成功创建了阿里巴巴这个全球最大的电子商务平台。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爱迪生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美国发明家爱迪生在发明电灯前经历了无数次失败和挫折，但他从未放弃，不断尝试和改进，最终成功发明了电灯，为人类带来了光明。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917" r="16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成功人士奋斗经历分享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明确目标和方向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坚持不懈执行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不断学习和提升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如何制定并执行个人奋斗计划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执行计划是奋斗过程中最重要的一步，需要坚持不懈地按照计划行动，克服各种困难和挑战，不断调整和优化计划，以确保最终实现目标。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根据目标和方向，制定详细的奋斗计划，包括时间表、任务清单、优先级排序等，以确保计划的可行性和有效性。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首先要明确自己的理想和目标，以及实现这些目标所需要的条件和资源，从而确定自己的奋斗方向。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在奋斗过程中，需要不断学习和提升自己的能力和素质，包括专业技能、知识水平、人际交往能力等，以更好地应对各种挑战和机遇。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https://d.book118.com/007114022064006040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2024-09-12T20:28:33.384</cp:lastPrinted>
  <dcterms:created xsi:type="dcterms:W3CDTF">2024-09-12T12:28:33Z</dcterms:created>
  <dcterms:modified xsi:type="dcterms:W3CDTF">2024-09-12T12:28:35Z</dcterms:modified>
</cp:coreProperties>
</file>