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A5E54-709D-46F0-A1FB-8847E604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89B63-4693-468E-9639-3078A1DD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010C7-91E3-4586-955E-F9DAF588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46E17-DC73-45BC-9259-444CD593B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C7E9A-0550-4734-8730-3E790168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7A9F3-A8F4-4EA6-8AC3-80C9B88C4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0BF58-85AA-4645-B9B0-D95B3D88E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64641-280A-4DDD-9D1A-4854497BC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63961-C63C-462A-A4F1-B6A5CFE65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3247F-2854-455F-AA76-A2F9AC37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43D44-1E1E-412E-8B6A-DADA6FB5E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14140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科研单位绩效管理办法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科研单位绩效管理体系构建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科研单位绩效评价方法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科研单位绩效管理实施步骤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科研单位绩效管理中的激励机制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科研单位绩效管理面临的挑战与对策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绩效管理是一种系统性的管理方法，通过对员工的工作表现、工作成果以及组织整体业绩进行定期评估，进而提升个人和组织整体绩效的过程。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绩效管理的目的是确保员工的工作行为与组织目标保持一致，激励员工积极工作，提高工作质量和效率，同时促进组织整体业绩的提升。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科研单位的绩效管理注重目标导向，强调科研成果的产出和转化，鼓励科研人员围绕目标开展创新性工作。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科研工作往往需要长时间的积累和沉淀，因此科研单位的绩效管理具有长期性的特点，注重长期目标和短期目标的平衡。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科研工作强调团队合作和协同创新，因此科研单位的绩效管理需要关注团队的整体绩效和合作成果。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科研单位绩效管理的特点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47" r="35747"/>
          <a:stretch>
            <a:fillRect/>
          </a:stretch>
        </p:blipFill>
        <p:spPr>
          <a:xfrm>
            <a:off x="1256536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提升组织绩效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通过绩效管理，可以及时发现和纠正工作中存在的问题和不足，促进组织整体绩效的提升。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激励员工积极性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绩效管理通过设立明确的考核标准和奖惩机制，可以激励员工积极工作，提高工作质量和效率。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促进组织发展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绩效管理可以帮助组织识别自身优势和劣势，为制定发展战略和规划提供依据和支持。同时，通过持续改进和优化绩效管理方法，可以推动组织不断发展和进步。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科研单位绩效管理体系构建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制定部门及个人绩效计划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各部门和个人根据整体战略目标，制定具体的、可衡量的、可实现的、相关的和时限明确的绩效计划。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设定合理的绩效目标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结合历史数据和行业标杆，设定具有挑战性的绩效目标，激发科研人员的积极性和创造力。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明确科研单位整体战略目标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根据科研单位的发展规划和使命，明确整体战略目标，为绩效计划提供方向。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605" r="2060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绩效计划与目标设定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提供必要的资源支持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为科研人员提供必要的资金、设备、技术等资源支持，确保绩效计划的顺利推进。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建立绩效执行监控机制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通过定期汇报、进度跟踪等方式，对绩效执行情况进行实时监控，确保绩效计划的有效实施。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建立良好的沟通机制，促进科研人员之间的协作与交流，共同解决绩效执行过程中遇到的问题。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根据科研单位的特点和实际情况，建立科学的、全面的、可操作的绩效评价指标体系。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建立科学的评价指标体系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按照设定的评价周期和程序，对科研人员的绩效进行客观、公正的评价，确保评价结果的准确性和可信度。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定期开展绩效评价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将评价结果及时反馈给科研人员和相关领导，帮助他们了解自身绩效表现和存在的问题，为后续改进提供参考。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及时反馈评价结果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制定绩效改进计划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根据分析结果，制定具体的、可操作的绩效改进计划，明确改进措施、责任人和完成时限。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持续优化绩效管理体系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不断总结经验教训，对绩效管理体系进行持续优化和改进，提高科研单位整体绩效水平。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分析绩效差距与原因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针对绩效评价结果中存在的问题和不足，深入分析产生差距的原因，为后续改进提供依据。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绩效改进与优化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科研单位绩效评价方法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目标实施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目标评估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根据科研单位的战略规划和年度计划，设定明确、可衡量的目标。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将整体目标逐层分解到各个部门、团队和个人，形成目标体系。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通过制定详细的实施计划和时间表，确保各级目标得以实现。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定期对目标完成情况进行评估，及时发现问题并采取改进措施。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通过分析科研单位的核心业务和战略目标，确定关键绩效指标。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关键绩效指标确定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建立数据采集系统，收集关键绩效指标相关数据，并进行深入分析。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根据关键绩效指标的完成情况，对科研单位的绩效进行评估。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针对评估结果中发现的问题，制定改进措施并跟踪实施效果。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关注科研单位的财务表现，如收入、利润、投资回报率等。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关注客户满意度、市场份额、客户保持率等与客户相关的指标。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内部业务流程维度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关注科研流程优化、项目管理、知识管理等内部运营指标。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关注员工能力提升、团队建设、组织文化等与员工成长相关的指标。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由直接上级对下属的绩效进行评价，包括工作成果、能力表现等。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下级评价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由下属对上级的领导能力、团队协作等进行评价。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同级评价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由同事之间互相评价，关注协作能力、沟通能力等方面。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员工对自己的工作表现进行评价，反思自身优缺点及改进方向。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https://d.book118.com/007114140140006035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2024-09-10T09:35:40.895</cp:lastPrinted>
  <dcterms:created xsi:type="dcterms:W3CDTF">2024-09-10T01:35:40Z</dcterms:created>
  <dcterms:modified xsi:type="dcterms:W3CDTF">2024-09-10T01:35:43Z</dcterms:modified>
</cp:coreProperties>
</file>