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B208F-BAA2-4704-8846-74393C2DF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A7D8C-9AFC-4B6C-93FE-7785B3B58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53D3E-27DC-4D0A-B175-EC398D692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4EC26-F8CB-4C83-BD41-B1B2F7D4F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994BB6-4D4A-48EE-9308-E6E87ED63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48CD9C-565C-439E-92F9-0957E8ED6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3B09BB-6BC1-4CC3-BB71-932827BF7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4B963-A307-45AD-81D9-7A3A170F8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229AD-DDE0-42D2-8F3F-7767BB5BA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B87AB-5B3C-4891-8CDF-B608F13C2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CE4BB-C8FA-4003-A4CF-AC29D2740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15050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斜视手术配合护理查房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斜视手术概述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斜视手术前的护理准备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斜视手术中的护理配合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斜视手术后的护理观察与护理措施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斜视手术患者的康复指导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其他相关知识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斜视手术概述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斜视是指双眼不能同时注视同一目标，导致双眼视轴分离的眼病。根据不同的病因和表现，斜视可分为多种类型，如共同性斜视、麻痹性斜视、特殊类型的斜视等。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是一种常见的眼病，由于眼球运动障碍或眼外肌协调障碍，导致双眼无法同时注视同一目标。根据不同的病因和表现，斜视可以分为多种类型。共同性斜视是最常见的类型，表现为双眼可以同时注视同一目标，但眼位偏斜；麻痹性斜视则是因为神经肌肉麻痹导致的眼外肌运动障碍，通常表现为眼球运动受限或复视。此外，还有一些特殊类型的斜视，如先天性眼球震颤、A型肉毒杆菌毒素注射后引起的暂时性麻痹性斜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斜视的定义与类型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斜视手术的主要目的是矫正眼球偏斜，改善外观，恢复双眼单视功能，提高患者的视觉质量和生活质量。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视手术的主要目的是矫正眼球偏斜，使双眼能够同时注视同一目标，恢复正常的眼位。通过手术，患者可以改善外观，增强自信心，并恢复双眼单视功能。此外，手术还可以减轻或消除复视症状，提高患者的视觉质量和生活质量。对于儿童患者，早期手术矫正斜视可以促进视觉发育，预防弱视和立体视觉缺陷的发生。因此，斜视手术具有重要的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斜视手术的目的和重要性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斜视手术的适应症和禁忌症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总结词：斜视手术的适应症主要包括共同性斜视、麻痹性斜视、特殊类型的斜视等。禁忌症包括严重全身疾病、眼部感染或炎症等。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斜视手术的适应症主要包括共同性斜视、麻痹性斜视、特殊类型的斜视等。对于共同性斜视患者，手术可以矫正眼位，改善外观和双眼单视功能。对于麻痹性斜视患者，手术可以改善眼球运动障碍和复视症状。对于特殊类型的斜视患者，如先天性眼球震颤、A型肉毒杆菌毒素注射后引起的暂时性麻痹性斜视等，手术也可以起到一定的治疗作用。然而，如果患者存在严重全身疾病、眼部感染或炎症等禁忌症，则不能进行手术治疗。此外，对于一些年龄较小、眼球发育尚未稳定的儿童患者，手术效果可能不理想，需要慎重考虑手术时机和方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斜视手术前的护理准备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了解患者的病史、眼部状况、全身情况等，以便为患者制定个性化的手术方案。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进行必要的实验室检查和辅助检查，如心电图、胸片、血常规、凝血功能等，确保患者符合手术指征。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完善术前检查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为患者进行眼部清洁、备皮等准备工作，并告知患者术前注意事项，如避免感冒、停用相关药物等。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与患者进行沟通，了解其心理状况，缓解其紧张、焦虑等情绪，增强其对手术的信心。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向患者介绍斜视手术的相关知识，包括手术目的、方法、注意事项等，提高患者的认知度和配合度。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告知患者手术当天应穿着宽松舒适的衣服，避免化妆和佩戴首饰等。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提醒患者术前应保持良好的生活习惯和作息时间，避免过度疲劳和熬夜等。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术前宣教与注意事项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斜视手术中的护理配合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手术室环境与设备准备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手术室温度和湿度控制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确保手术室环境舒适，温度和湿度适宜，为手术创造良好的条件。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手术器械和物品准备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根据手术需要，准备齐全的手术器械和物品，如手术刀、针线、纱布等。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手术床和灯光调整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确保手术床稳定、舒适，灯光合适，能够满足手术需求。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核对患者身份和手术信息，确保手术正确无误。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患者核对与信息确认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帮助医生进行手术部位的消毒，铺好手术巾，保持无菌状态。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协助医生进行消毒和铺巾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根据手术进程，准确、迅速地传递医生所需的器械和物品。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传递手术器械和物品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在手术过程中，密切监测患者的生命体征，发现异常及时报告医生。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监测患者生命体征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手术过程中的护理配合流程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https://d.book118.com/007115050153006034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2024-09-08T22:07:02.731</cp:lastPrinted>
  <dcterms:created xsi:type="dcterms:W3CDTF">2024-09-08T14:07:02Z</dcterms:created>
  <dcterms:modified xsi:type="dcterms:W3CDTF">2024-09-08T14:07:04Z</dcterms:modified>
</cp:coreProperties>
</file>