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3DA11B-1E4C-4146-8859-C911F76E1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A7053-FB9E-491B-BFC3-B1EBA9AA8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4EE72-8027-4CD1-BAB1-EAE5D4C5C4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8FFC33-B6F2-4454-B851-7307CEED0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D8113A8-A507-4628-8806-07BEAAE4D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9A3C51-BE16-4531-9AD0-8259274FA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2BBA6A-0E0F-47B0-8E8D-97AC99145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6F4D17-2A48-4DA2-B489-EAEA2B1D8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C6DE6A-0796-4BB9-A60A-48005703FD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90FFF4-35E3-47B0-9B9D-C63A714C3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CE84F8-C5BE-4C13-B086-9EBDED216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11600505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《日食和月食》ppt课件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日食和月食的观测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日食和月食的未来展望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当月球运行到地球和太阳之间，挡住太阳光，使得在地球上的某一部分地区出现日食现象。根据挡住太阳的程度，日食分为全食、偏食和环食。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当地球运行到月球和太阳之间，挡住太阳光，使得在月球上的某一部分地区出现月食现象。根据挡住太阳的程度，月食分为全食、偏食和半影月食。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781" r="2778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日食和月食的定义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发生时太阳、月球和地球的相对位置，日食可以分为全食、偏食和环食。全食时，月球完全挡住太阳，天空变暗；偏食时，月球只挡住部分太阳，太阳部分可见；环食时，月球与太阳边缘相切，形成美丽的光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日食分类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发生时地球、月球和太阳的相对位置，月食可以分为全食、偏食和半影月食。全食时，地球完全挡住太阳，月球进入地球的本影；偏食时，地球只挡住部分太阳，月球只有部分进入地球的本影；半影月食时，月球进入地球的半影区，太阳光线被地球半影阻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月食分类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日食和月食的分类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日食发生时，月球位于地球和太阳之间，将太阳挡住。由于地球自转的缘故，不同地区会先后经历日食或错过日食。日食只在农历初一前后出现，此时月球与太阳相距较近，容易形成日食。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日食形成原因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月食发生时，地球位于月球和太阳之间，将太阳挡住。由于月球绕地球公转的缘故，不同地区会先后经历月食或错过月食。月食在农历十五前后出现，此时地球与太阳相距较近，容易形成月食。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月食形成原因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日食和月食的形成原因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日食和月食的过程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日全食的过程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食既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生光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太阳被完全遮挡，天空变暗，进入全食阶段。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月球开始移开，太阳重新出现。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初亏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食甚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复圆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月球开始遮挡太阳，出现第一个缺口。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太阳被完全遮挡，天空最暗的时刻。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太阳完全移出月球遮挡，天空恢复明亮。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月亮完全移出地球遮挡，天空恢复明亮。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地球开始移开，月亮重新出现。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月亮被完全遮挡，天空最暗的时刻。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地球开始遮挡阳光，月亮出现缺口。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食既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月亮被完全遮挡，天空变暗，进入全食阶段。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月全食的过程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532" r="345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月球只遮挡了太阳的一部分，天空亮度降低。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日偏食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地球只遮挡了月亮的一部分，月亮亮度降低。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月偏食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日偏食和月偏食的过程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日食和月食的影响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https://d.book118.com/007116005052006040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2024-09-12T16:40:26.822</cp:lastPrinted>
  <dcterms:created xsi:type="dcterms:W3CDTF">2024-09-12T08:40:26Z</dcterms:created>
  <dcterms:modified xsi:type="dcterms:W3CDTF">2024-09-12T08:40:28Z</dcterms:modified>
</cp:coreProperties>
</file>