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2C3B15-8CA8-40E0-A366-2B892EE8A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063F96-8BF0-4FCA-BC5F-760B34BC8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0A9955-ED77-47FA-96E3-3DA917F41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F99F5C-7B4C-45C6-8966-3C9320E07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DF6480-1839-4F35-B140-85985455E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67B0F9-2C3C-46D1-A8DD-21C69646C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A7254F-AF42-4F0A-941E-780D5575F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AAD8EF-52E8-4A23-8224-16F1D8A87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2A4DF0-0695-49D0-9CFB-6BF93803A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8B9E7F-CD51-46A9-8000-8B57AC597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E443F0-4263-49BF-B05F-3BF641EA0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12005506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学案7随机变量的均值与方差正态分布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随机变量及其分布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均值与方差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正态分布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参数估计与假设检验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数据分析与可视化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案例分析与实战演练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随机变量及其分布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随机变量概念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随机变量是定义在样本空间上的实值函数，它将样本空间中的每一个样本点映射到一个实数。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根据取值方式的不同，随机变量可分为离散型随机变量和连续型随机变量。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离散型随机变量的分布律可用分布列或概率函数来描述，表示随机变量取各个值的概率。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常见离散型随机变量分布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二项分布、泊松分布等。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离散型随机变量只能取有限个或可列个值。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离散型随机变量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连续型随机变量的取值充满某个区间，无法一一列出。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连续型随机变量的概率分布可用概率密度函数来描述，表示随机变量在某个区间内取值的概率大小。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概率密度函数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正态分布、均匀分布、指数分布等。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常见连续型随机变量分布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连续型随机变量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描述随机变量取值小于或等于某个值的概率，是概率的累积。对于离散型随机变量，分布函数呈阶梯状；对于连续型随机变量，分布函数是连续的。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分布函数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描述连续型随机变量在某个点取值的概率大小。它是分布函数的导数，反映了随机变量取值的概率分布情况。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概率密度函数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分布函数与概率密度函数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均值与方差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均值定义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对于离散型随机变量，均值是所有可能取值与其对应概率的乘积之和；对于连续型随机变量，均值是概率密度函数与自变量的乘积在全体实数范围内的积分。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均值性质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均值具有线性性质、平移不变性、正值性等。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均值定义及性质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304" b="430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方差是随机变量与其均值之差的平方的均值，用于描述随机变量取值的离散程度。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方差具有非负性、平移不变性、可加性等。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方差定义及性质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方差性质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二项分布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均值np，方差np(1-p)。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泊松分布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均值λ，方差λ。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指数分布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均值1/λ，方差1/λ^2。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正态分布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均值μ，方差σ^2。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常见分布均值和方差求解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方差与标准差关系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标准差是方差的算术平方根，用于衡量数据的波动大小。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均值与方差在数据分析中的应用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通过计算样本数据的均值和方差，可以对总体数据进行推断和预测。同时，在质量控制、风险管理等领域也有广泛应用。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切比雪夫不等式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对于任意随机变量，至少有1-1/k^2的数据落在均值加减k倍标准差之间。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均值与方差关系探讨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正态分布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正态分布是一种连续型概率分布，其概率密度函数呈钟形曲线，具有对称性、单峰性和可加性。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正态分布具有均值、方差、偏度和峰度等统计特征，其中均值和方差决定了分布的位置和形状，偏度衡量分布的偏斜程度，峰度衡量分布的尖峭程度。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正态分布定义及性质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标准正态分布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标准正态分布是指均值为0、方差为1的正态分布，也称为标准高斯分布。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标准正态分布具有对称性、单峰性和可加性，其概率密度函数在x=0处取得最大值，且随着|x|的增大而逐渐减小。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正态分布曲线呈钟形，中间高、两边低，左右对称。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02" r="1660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曲线的位置由均值决定，均值越大，曲线越向右移动；均值越小，曲线越向左移动。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曲线的离散程度由方差决定，方差越大，曲线越分散；方差越小，曲线越集中。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离散程度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正态分布曲线特点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https://d.book118.com/007120055066006042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2024-09-15T17:52:50.815</cp:lastPrinted>
  <dcterms:created xsi:type="dcterms:W3CDTF">2024-09-15T09:52:50Z</dcterms:created>
  <dcterms:modified xsi:type="dcterms:W3CDTF">2024-09-15T09:52:52Z</dcterms:modified>
</cp:coreProperties>
</file>