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0B2DB-5DB7-43F1-9DE9-03D545F6B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2FF8C-3B25-45C8-A13A-D2F40461C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5F07F-5A57-4980-9473-50C12941F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FD30D-62A3-4D03-9383-1E61C8CBC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8290AB-6581-47BA-B4FF-37148AFE7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3F8DC8-42E1-4D2B-98BC-45537AF93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E90135-0BC4-4EA3-8613-A088CF5DA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BD0B8-CE8D-459C-8C8E-C559FCFDF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806FA-BD9E-4752-88BB-1BA63F046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78C82-0CCC-426B-AFBB-8094D174A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28E92-4C7F-4570-9AE2-A2ABB022D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20114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高质量护理质量安全的关键要素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护理流程优化与规范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医疗设备与药品管理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环境安全与感染控制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质量监测与持续改进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护理质量安全是指医疗机构在护理服务过程中，通过采取一系列预防和控制措施，确保患者安全、提高护理质量，最终实现患者满意的过程。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护理质量安全是医疗质量的重要组成部分，直接关系到患者的生命安全和身体健康。提高护理质量安全水平，有助于减少医疗差错、降低医疗风险、提高患者满意度，进而提升医疗机构的整体声誉和竞争力。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近年来，我国护理质量安全水平不断提升，但仍存在一些问题，如护理人员素质参差不齐、护理管理制度不完善、患者安全意识薄弱等。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发达国家在护理质量安全方面起步较早，建立了完善的护理质量管理体系和监管机制，注重护理人员的教育和培训，强调患者参与和安全管理。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们健康需求的提高，护理质量安全将越来越受到重视。未来，护理质量安全将朝着专业化、精细化、信息化、智能化方向发展，注重提高护理人员的综合素质和专业技能，加强护理过程的监控和管理，提升患者安全意识和参与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06" r="185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影响护理质量安全的因素包括护理人员素质、护理管理制度、医疗设备与药品管理、患者自身因素等。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护理质量安全面临的主要挑战包括护理人员短缺、工作压力大、职业倦怠等问题，以及新技术、新设备带来的操作难度和安全风险。此外，患者及家属对护理服务的期望和要求也在不断提高，给护理质量安全带来新的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人员素质与培训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73" r="247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护理人员应具备高度的职业道德，包括尊重生命、热爱护理事业、具有同情心和责任心等。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护理人员需要具备扎实的医学、护理学理论知识和实践技能，能够正确执行医嘱和护理计划。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护理人员需要具备良好的心理素质，能够应对工作压力和面对生死存亡的情境，保持情绪稳定和积极心态。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护理人员素质要求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包括护理操作、急救技能、药品使用等基础技能的培训，确保护理人员能够熟练掌握并正确应用。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针对不同科室和疾病的护理需求，进行专科护理知识和技能的培训，提高护理人员的专业水平。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随着医疗技术的不断发展，护理人员需要不断学习和掌握新的护理技术和方法，以适应医疗服务的需要。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基础技能培训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专科护理培训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新技术和新方法培训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强化护理人员的服务意识，树立“以患者为中心”的服务理念，提高患者满意度。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服务意识培养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加强护理人员的沟通技巧和表达能力培训，使其能够与患者及其家属进行有效沟通，促进医患关系和谐。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沟通能力提升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服务意识与沟通能力培养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强化护理人员的团队合作意识，提高团队协作能力，确保医疗服务的高效运行。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针对护理管理人员和骨干护士进行领导力培训，提高其领导能力和管理水平，促进护理团队的稳定和发展。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团队协作与领导力提升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团队协作能力培养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护理流程优化与规范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护理流程梳理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护理流程标准化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护理流程梳理与优化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针对梳理出的问题，通过改进护理流程、提高护理效率、减少不必要的环节等方式，优化护理流程。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制定标准化的护理流程，确保不同护理人员在不同场景下都能提供一致的、高质量的护理服务。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对现有的护理流程进行全面梳理，识别出存在的瓶颈和问题，为优化提供依据。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护理操作规范制定与执行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护理操作规范制定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根据临床实践和行业标准，制定详细的护理操作规范，明确各项护理操作的步骤、注意事项和禁忌等。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护理操作规范培训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对护理人员进行规范的培训，确保他们熟练掌握各项护理操作技能，并能够在实际工作中准确执行。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护理操作规范执行监督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建立监督机制，定期对护理人员的操作规范执行情况进行检查和评估，确保各项规范得到有效执行。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对患者进行全面的安全风险评估，识别出可能存在的安全隐患和风险点。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患者安全风险评估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风险应对与处置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针对识别出的风险点，制定相应的风险防范措施，如加强患者安全教育、提高护理人员风险意识等。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建立风险应对机制，对发生的安全事件进行及时处置和报告，确保患者安全得到保障。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患者安全风险评估与防范措施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定期评估与审查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定期对护理工作进行评估和审查，识别出存在的问题和不足，为改进提供方向。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改进措施实施与跟踪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针对评估结果，制定相应的改进措施并实施，同时跟踪改进措施的效果，确保持续改进取得实效。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建立有效的反馈机制，鼓励护理人员和患者积极提出意见和建议，为持续改进提供依据。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持续改进机制建立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https://d.book118.com/007120114135006033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2024-09-07T07:09:16.440</cp:lastPrinted>
  <dcterms:created xsi:type="dcterms:W3CDTF">2024-09-06T23:09:16Z</dcterms:created>
  <dcterms:modified xsi:type="dcterms:W3CDTF">2024-09-06T23:09:18Z</dcterms:modified>
</cp:coreProperties>
</file>