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326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A79E79-23AD-4CB3-9EB1-AD4DCC909A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478BA0-D729-4AC0-B42A-F4BF2D8AF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46B9A2-DE62-4ABF-8EA9-BD31703787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F2AD4-F629-4000-AEA0-DD48B81F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D129BA-29A6-4585-B4C6-04B06A756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F88740-8F51-45CC-B163-5E645E7AA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D08365-3C75-4FB0-B423-55DE15A87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FC26FE-B6C3-4F22-940D-90F8EEF42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69D51B-C2EF-4EAA-8E1A-18DB0B2E5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2A0496-E84B-4A20-99C4-F2903DEB5C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9DB55-8554-432E-835E-1AD40DF43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4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2014116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6003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0" y="1741493"/>
            <a:ext cx="12191999" cy="31304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154582" y="1508150"/>
            <a:ext cx="3597250" cy="3597250"/>
            <a:chOff x="1154582" y="1508150"/>
            <a:chExt cx="3597250" cy="3597250"/>
          </a:xfrm>
        </p:grpSpPr>
        <p:sp>
          <p:nvSpPr>
            <p:cNvPr id="5" name="AutoShape 5"/>
            <p:cNvSpPr/>
            <p:nvPr/>
          </p:nvSpPr>
          <p:spPr>
            <a:xfrm>
              <a:off x="1154582" y="1508150"/>
              <a:ext cx="3597250" cy="359725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  <a:effectLst>
              <a:outerShdw blurRad="63500">
                <a:srgbClr val="000000">
                  <a:alpha val="4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" name="AutoShape 6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05345" y="1888367"/>
            <a:ext cx="6102379" cy="136490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长治西收费站服务质量调查整改措施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日期: 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2090562" y="2620183"/>
            <a:ext cx="1774058" cy="1373185"/>
            <a:chOff x="2090562" y="2620183"/>
            <a:chExt cx="1774058" cy="1373185"/>
          </a:xfrm>
        </p:grpSpPr>
        <p:sp>
          <p:nvSpPr>
            <p:cNvPr id="14" name="Freeform 14"/>
            <p:cNvSpPr/>
            <p:nvPr/>
          </p:nvSpPr>
          <p:spPr>
            <a:xfrm>
              <a:off x="2479731" y="2953390"/>
              <a:ext cx="997793" cy="381122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090562" y="2620183"/>
              <a:ext cx="1774058" cy="1373185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788149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收费站服务质量调查情况分析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整改措施计划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具体实施步骤和时间安排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实施效果预期和评估方法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625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8633053" y="3643783"/>
            <a:ext cx="3473893" cy="3473893"/>
          </a:xfrm>
          <a:prstGeom prst="parallelogram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l="19042" r="19042"/>
          <a:stretch>
            <a:fillRect/>
          </a:stretch>
        </p:blipFill>
        <p:spPr>
          <a:xfrm>
            <a:off x="5853553" y="3643783"/>
            <a:ext cx="3473893" cy="3473893"/>
          </a:xfrm>
          <a:prstGeom prst="parallelogram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8018645" y="-64064"/>
            <a:ext cx="3473893" cy="3473893"/>
          </a:xfrm>
          <a:prstGeom prst="parallelogram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治西收费站作为连接周边区域的重要交通枢纽，每天都要接待大量的车辆和旅客。然而，近期收到的一些反馈显示，该收费站在服务质量方面存在一些问题，包括员工态度不佳、排队等待时间过长、设施陈旧等。这些问题不仅影响了旅客的出行体验，也损害了该收费站的整体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226" y="8591"/>
            <a:ext cx="10003548" cy="10972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9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6672206"/>
            <a:ext cx="12192000" cy="175635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67764" y="1625025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2518186"/>
            <a:ext cx="8135183" cy="2747223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buFont typeface="Arial"/>
              <a:buChar char="•"/>
              <a:defRPr/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调查旨在全面了解长治西收费站在服务质量方面存在的问题，分析其原因，并制定相应的整改措施。通过本次调查，我们希望能够提高收费站的服务质量，提升旅客的满意度，同时也有助于提高该收费站的整体竞争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856499" y="2009496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  <a:effectLst>
            <a:outerShdw blurRad="63500">
              <a:srgbClr val="000000">
                <a:alpha val="4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8927447" y="1260262"/>
            <a:ext cx="5386942" cy="5386942"/>
            <a:chOff x="8927447" y="1260262"/>
            <a:chExt cx="5386942" cy="5386942"/>
          </a:xfrm>
        </p:grpSpPr>
        <p:sp>
          <p:nvSpPr>
            <p:cNvPr id="8" name="AutoShape 8"/>
            <p:cNvSpPr/>
            <p:nvPr/>
          </p:nvSpPr>
          <p:spPr>
            <a:xfrm>
              <a:off x="11148379" y="3481194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10926285" y="3259101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10704193" y="3037008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482100" y="2814915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260006" y="2592821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037913" y="2370728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815819" y="2148635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593727" y="1926542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371633" y="1704448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149540" y="1482355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8927447" y="1260262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54963" y="215798"/>
            <a:ext cx="10649511" cy="926592"/>
            <a:chOff x="454963" y="215798"/>
            <a:chExt cx="10649511" cy="926592"/>
          </a:xfrm>
        </p:grpSpPr>
        <p:sp>
          <p:nvSpPr>
            <p:cNvPr id="20" name="AutoShape 20"/>
            <p:cNvSpPr/>
            <p:nvPr/>
          </p:nvSpPr>
          <p:spPr>
            <a:xfrm>
              <a:off x="454963" y="46503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62089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63805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72775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8642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8281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986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81579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90549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86416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700586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7636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9352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8322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70419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81835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815410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817126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826096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821963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215798"/>
              <a:ext cx="10009632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收费站服务质量调查情况分析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6062" b="16062"/>
          <a:stretch>
            <a:fillRect/>
          </a:stretch>
        </p:blipFill>
        <p:spPr>
          <a:xfrm>
            <a:off x="6099049" y="3829217"/>
            <a:ext cx="5058967" cy="2163308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调查对象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长治西收费站的工作人员、经常通过该收费站的司机以及其他相关人员。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调查方法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采用现场观察、访谈、问卷调查等多种方法收集数据。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3" name="AutoShape 13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调查方法与对象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2116" y="172053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2116" y="1802099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现场观察发现，收费站排队等待时间较长，高峰期尤其明显；工作人员服务态度欠佳，缺乏主动服务意识；设施设备老化，存在安全隐患。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2116" y="3329627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2601" y="3406071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访谈了解到，部分司机对收费站的收费标准、通行优惠政策等不清晰，导致不必要的误会和纠纷。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0" name="AutoShape 1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调查结果概述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/>
          <a:srcRect t="10545" b="10545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32" name="Group 32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33" name="AutoShape 33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AutoShape 44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问卷调查结果显示，大部分受访者对收费站的整体服务满意度不高，尤其在等待时间、服务态度和设施设备方面存在较大提升空间。</a:t>
            </a:r>
            <a:endParaRPr lang="en-US" sz="1100"/>
          </a:p>
        </p:txBody>
      </p:sp>
      <p:grpSp>
        <p:nvGrpSpPr>
          <p:cNvPr id="45" name="Group 45"/>
          <p:cNvGrpSpPr/>
          <p:nvPr/>
        </p:nvGrpSpPr>
        <p:grpSpPr>
          <a:xfrm>
            <a:off x="1262116" y="4828813"/>
            <a:ext cx="451469" cy="441594"/>
            <a:chOff x="1262116" y="4828813"/>
            <a:chExt cx="451469" cy="441594"/>
          </a:xfrm>
        </p:grpSpPr>
        <p:sp>
          <p:nvSpPr>
            <p:cNvPr id="46" name="AutoShape 46"/>
            <p:cNvSpPr/>
            <p:nvPr/>
          </p:nvSpPr>
          <p:spPr>
            <a:xfrm>
              <a:off x="1262116" y="4828813"/>
              <a:ext cx="441594" cy="441594"/>
            </a:xfrm>
            <a:prstGeom prst="rect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271991" y="4924158"/>
              <a:ext cx="441594" cy="278130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ln w="12700">
            <a:solidFill>
              <a:srgbClr val="40465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rgbClr val="40465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排队等待时间长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主要是由于收费站通行能力不足、车道数量有限等因素导致的。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工作人员服务态度欠佳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部分工作人员缺乏服务意识，不能主动为司机解决问题，甚至存在态度恶劣的情况。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设施设备老化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收费站的设施设备存在不同程度的老化现象，如部分标牌模糊不清、设备运行不稳定等，给司机带来不便。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信息公示不清晰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收费标准、通行优惠政策等信息公示不清晰或更新不及时，导致司机对收费政策不了解而产生误解。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30" name="AutoShape 30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整改措施计划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8048" b="1804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rgbClr val="000000"/>
            </a:solidFill>
            <a:prstDash val="solid"/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494370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建立员工服务培训计划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加强员工的服务意识和技能培训，提高员工的服务水平。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4314" y="3198934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实施服务态度考核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建立员工服务态度考核制度，将服务态度与员工绩效挂钩。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73583" y="4996400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定期开展服务经验分享会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鼓励员工分享服务经验，提高员工之间的服务协作能力。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17" name="AutoShape 17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提高员工服务意识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3427" cy="926592"/>
            <a:chOff x="454963" y="93878"/>
            <a:chExt cx="10643427" cy="926592"/>
          </a:xfrm>
        </p:grpSpPr>
        <p:sp>
          <p:nvSpPr>
            <p:cNvPr id="4" name="AutoShape 4"/>
            <p:cNvSpPr/>
            <p:nvPr/>
          </p:nvSpPr>
          <p:spPr>
            <a:xfrm>
              <a:off x="454963" y="355310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5236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5407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6304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5891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73084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7013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7185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8082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7668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9085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87908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89624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98594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94461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708631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705682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707398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16368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712235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3548" cy="926592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7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优化收费站布局和设施</a:t>
              </a:r>
            </a:p>
          </p:txBody>
        </p:sp>
      </p:grpSp>
      <p:pic>
        <p:nvPicPr>
          <p:cNvPr id="25" name="Picture 25"/>
          <p:cNvPicPr>
            <a:picLocks noChangeAspect="1"/>
          </p:cNvPicPr>
          <p:nvPr/>
        </p:nvPicPr>
        <p:blipFill>
          <a:blip r:embed="rId3"/>
          <a:srcRect t="4364" b="4364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26" name="Group 26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27" name="AutoShape 27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调整收费站进出口布局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262116" y="1570452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AutoShape 41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根据交通流量和地理位置，优化收费站的进出口布局，提高通行效率。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AutoShape 44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完善收费站设施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增加或更新收费站的设施设备，提高设施的便利性和安全性。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rgbClr val="40465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8" name="AutoShape 48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设立便民服务设施</a:t>
            </a:r>
            <a:endParaRPr lang="en-US" sz="1100"/>
          </a:p>
        </p:txBody>
      </p:sp>
      <p:sp>
        <p:nvSpPr>
          <p:cNvPr id="49" name="AutoShape 49"/>
          <p:cNvSpPr/>
          <p:nvPr/>
        </p:nvSpPr>
        <p:spPr>
          <a:xfrm>
            <a:off x="1822337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000404"/>
                </a:solidFill>
                <a:latin typeface="Microsoft Yahei"/>
                <a:ea typeface="Microsoft Yahei"/>
                <a:cs typeface="Microsoft Yahei"/>
              </a:rPr>
              <a:t>在收费站附近设立便民服务设施，如洗手间、休息区等，方便过往车辆和人员使用。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86" r="86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0526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加强与公安、消防等部门的协作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与公安、消防等部门建立紧密的合作关系，共同维护收费站的安全。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54963" y="355310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5236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5407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6304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5891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73084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7013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7185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8082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7668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9085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87908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89624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98594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94461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708631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705682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707398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16368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712235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3548" cy="92659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加强安全管理和隐患排查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4950526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加强安全制度建设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建立完善的安全管理制度，确保各项安全工作的有效实施。</a:t>
            </a:r>
          </a:p>
        </p:txBody>
      </p:sp>
      <p:sp>
        <p:nvSpPr>
          <p:cNvPr id="33" name="AutoShape 33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2">
                  <a:alpha val="10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4950526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加强隐患排查和整改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定期开展隐患排查工作，发现隐患及时整改，确保收费站的安全运行。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626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https://d.book118.com/007120141166006041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2024-09-14T23:33:50.994</cp:lastPrinted>
  <dcterms:created xsi:type="dcterms:W3CDTF">2024-09-14T15:33:51Z</dcterms:created>
  <dcterms:modified xsi:type="dcterms:W3CDTF">2024-09-14T15:33:52Z</dcterms:modified>
</cp:coreProperties>
</file>