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B8854-8B83-457A-AA11-BC21059F2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3AE70-AAA0-4CB9-A67D-35D5608F5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CFD29-A8D0-429B-BC65-B5A47B29C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120AB-B5B7-487B-B03F-4398D859F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8405D7-DFE4-4E97-A36A-1C01C8275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A3F72-8991-435B-A859-8EFBA2054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385791-E985-49F7-A5ED-6077F088B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3D8D5-15D9-4E51-B181-122134508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68F17-47A3-4445-8074-431EBF4AC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46426-ADE4-446A-83C5-C625F0FF5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D0413-C02A-47AA-83DD-3616DD21A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21015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心理健康环境分析报告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心理健康环境现状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心理健康环境改善策略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17" r="31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01" r="320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本报告旨在分析当前社会环境下，影响人们心理健康的各种因素，并提出相应的改善建议。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随着社会的发展，人们的生活节奏加快，心理健康问题日益突出，对个人和社会都产生了严重影响。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本报告主要关注社会环境对心理健康的影响，包括家庭、学校、职场、社区等不同领域。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由于数据收集的限制，报告可能无法涵盖所有相关因素，且分析结果可能存在一定的局限性。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心理健康环境现状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心理健康问题在各个年龄段和人群中普遍存在，包括儿童、青少年、成人和老年人。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心理健康问题不仅影响个体，还对家庭和社会造成负面影响。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心理健康问题不仅包括常见的焦虑、抑郁等情绪障碍，还包括精神分裂症、双相情感障碍等精神障碍。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58" r="24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心理健康问题对个体和社会的影响具有长期性和严重性。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心理健康问题可能导致个体出现自杀意念、自杀行为等极端情况，给家庭和社会带来巨大的负担。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心理健康问题可能导致个体在学业、工作和人际关系等方面表现不佳，影响个体的发展和成就。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心理健康问题的严重性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708" r="7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个体的人格特质、应对方式、心理防御机制等心理因素可能对心理健康产生影响。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包括社会压力、家庭关系、教育背景等，这些因素可能对个体的心理健康产生负面影响。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生物遗传因素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心理健康问题具有一定的遗传倾向，同时个体生物学特征也可能增加心理问题的易感性。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心理健康环境的影响因素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心理健康环境分析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https://d.book118.com/007121015002006051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2024-09-23T18:15:04.139</cp:lastPrinted>
  <dcterms:created xsi:type="dcterms:W3CDTF">2024-09-23T10:15:04Z</dcterms:created>
  <dcterms:modified xsi:type="dcterms:W3CDTF">2024-09-23T10:15:06Z</dcterms:modified>
</cp:coreProperties>
</file>