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6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DB121-62ED-4128-AC30-656BE5BB5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7747A-A66D-4C08-8455-91EFB8695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E3C46-D0F4-472E-AB67-94E469B88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24029-E7AE-4260-8C54-A5EC85D9F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C9505B-D097-4F73-A522-17F8C9F6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5573AC-BB6A-46E0-998A-9368F878E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F13A57-1423-4C52-BEDF-1E54BF9D6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CC173-0A54-4C8F-9326-0CFE70A9B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3AC68-6261-4666-BE73-3A55B258B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E14B9-8FB6-492B-A5B3-84BCBCAAE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992DF-8CEA-44BE-A4A1-A1C7A78EA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185" r:id="rId2"/>
    <p:sldLayoutId id="2147485186" r:id="rId3"/>
    <p:sldLayoutId id="2147485187" r:id="rId4"/>
    <p:sldLayoutId id="2147485188" r:id="rId5"/>
    <p:sldLayoutId id="2147485189" r:id="rId6"/>
    <p:sldLayoutId id="2147485190" r:id="rId7"/>
    <p:sldLayoutId id="2147485191" r:id="rId8"/>
    <p:sldLayoutId id="2147485192" r:id="rId9"/>
    <p:sldLayoutId id="2147485193" r:id="rId10"/>
    <p:sldLayoutId id="214748519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21056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0909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晨练对健康的影响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971550" y="2773045"/>
            <a:ext cx="1812290" cy="74993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952500" y="3634740"/>
            <a:ext cx="1811655" cy="2155825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晨练对身体健康的影响</a:t>
            </a:r>
            <a:endParaRPr lang="zh-CN" altLang="en-US" sz="24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3324860" y="2773045"/>
            <a:ext cx="1812290" cy="74993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3305810" y="3634740"/>
            <a:ext cx="1811655" cy="2155825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晨练对心理健康的影响</a:t>
            </a:r>
            <a:endParaRPr lang="zh-CN" altLang="en-US" sz="24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5678170" y="2773045"/>
            <a:ext cx="1812290" cy="74993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5659120" y="3634740"/>
            <a:ext cx="1811655" cy="2155825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晨练的注意事项</a:t>
            </a:r>
            <a:endParaRPr lang="zh-CN" altLang="en-US" sz="24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8031480" y="2773045"/>
            <a:ext cx="1812290" cy="74993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8012430" y="3634740"/>
            <a:ext cx="1811655" cy="2155825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晨练的科学建议</a:t>
            </a:r>
            <a:endParaRPr lang="zh-CN" altLang="en-US" sz="24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7500" lnSpcReduction="1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6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545"/>
          </a:bodyPr>
          <a:lstStyle/>
          <a:p>
            <a:r>
              <a:rPr lang="zh-CN" altLang="en-US"/>
              <a:t>晨练对身体健康的影响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提高免疫力</a:t>
            </a:r>
            <a:endParaRPr lang="zh-CN" altLang="en-US"/>
          </a:p>
        </p:txBody>
      </p:sp>
      <p:sp>
        <p:nvSpPr>
          <p:cNvPr id="104892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晨练有助于提高身体的免疫系统功能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晨练可以增强身体对疾病的抵抗力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晨练可以促进血液循环，增强身体对疾病的防御能力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晨练有助于缓解压力，提高心理素质，从而增强身体对疾病的抵抗力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促进新陈代谢</a:t>
            </a:r>
            <a:endParaRPr lang="zh-CN" altLang="en-US"/>
          </a:p>
        </p:txBody>
      </p:sp>
      <p:sp>
        <p:nvSpPr>
          <p:cNvPr id="10489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晨练可以加速血液循环，提高新陈代谢率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晨练有助于消耗多余热量，减少脂肪堆积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晨练可以增强免疫力，提高身体抗病能力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晨练有助于改善睡眠质量，提高生活质量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降低心血管疾病风险</a:t>
            </a:r>
            <a:endParaRPr lang="zh-CN" altLang="en-US"/>
          </a:p>
        </p:txBody>
      </p:sp>
      <p:sp>
        <p:nvSpPr>
          <p:cNvPr id="104902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晨练可以降低血压，减少心血管疾病的风险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晨练可以改善血脂，降低胆固醇水平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晨练可以增强心肺功能，提高心脏健康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晨练可以促进血液循环，减少血栓形成的风险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增强肌肉力量和耐力</a:t>
            </a:r>
            <a:endParaRPr lang="zh-CN" altLang="en-US"/>
          </a:p>
        </p:txBody>
      </p:sp>
      <p:sp>
        <p:nvSpPr>
          <p:cNvPr id="104908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9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晨练可以促进肌肉生长，增强肌肉力量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晨练可以提高心肺功能，增强耐力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晨练可以改善身体协调性和平衡能力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晨练可以缓解肌肉疲劳，促进肌肉恢复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7500" lnSpcReduction="1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14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545"/>
          </a:bodyPr>
          <a:lstStyle/>
          <a:p>
            <a:r>
              <a:rPr lang="zh-CN" altLang="en-US"/>
              <a:t>晨练对心理健康的影响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缓解压力和焦虑</a:t>
            </a:r>
            <a:endParaRPr lang="zh-CN" altLang="en-US"/>
          </a:p>
        </p:txBody>
      </p:sp>
      <p:sp>
        <p:nvSpPr>
          <p:cNvPr id="104919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晨练可以帮助人们集中注意力，减少焦虑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晨练可以释放内啡肽，提高心情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晨练可以增强自信心，减轻压力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晨练可以改善睡眠质量，缓解压力和焦虑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提高情绪稳定性</a:t>
            </a:r>
            <a:endParaRPr lang="zh-CN" altLang="en-US"/>
          </a:p>
        </p:txBody>
      </p:sp>
      <p:sp>
        <p:nvSpPr>
          <p:cNvPr id="10492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晨练可以增强自信心，提高自我价值感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晨练可以释放压力，提高心情愉悦度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晨练可以改善睡眠质量，提高情绪稳定性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晨练可以增强社交互动，提高人际关系和谐度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增强自信心和自我效能感</a:t>
            </a:r>
            <a:endParaRPr lang="zh-CN" altLang="en-US"/>
          </a:p>
        </p:txBody>
      </p:sp>
      <p:sp>
        <p:nvSpPr>
          <p:cNvPr id="104929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晨练可以帮助人们更好地应对压力和挑战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晨练可以提升心情，增强自信心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晨练可以提高人们的自我效能感，使他们相信自己有能力完成任务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晨练可以帮助人们建立积极的生活态度和习惯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https://d.book118.com/007121056036006051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36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</vt:lpstr>
      <vt:lpstr>Wingdings</vt:lpstr>
      <vt:lpstr>Calibri Light</vt:lpstr>
      <vt:lpstr>微软雅黑</vt:lpstr>
      <vt:lpstr>Office Theme</vt:lpstr>
      <vt:lpstr>晨练对健康的影响</vt:lpstr>
      <vt:lpstr>目录</vt:lpstr>
      <vt:lpstr>晨练对身体健康的影响</vt:lpstr>
      <vt:lpstr>提高免疫力</vt:lpstr>
      <vt:lpstr>促进新陈代谢</vt:lpstr>
      <vt:lpstr>降低心血管疾病风险</vt:lpstr>
      <vt:lpstr>增强肌肉力量和耐力</vt:lpstr>
      <vt:lpstr>晨练对心理健康的影响</vt:lpstr>
      <vt:lpstr>缓解压力和焦虑</vt:lpstr>
      <vt:lpstr>提高情绪稳定性</vt:lpstr>
      <vt:lpstr>增强自信心和自我效能感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2024-09-24T04:55:01.628</cp:lastPrinted>
  <dcterms:created xsi:type="dcterms:W3CDTF">2024-09-23T20:55:01Z</dcterms:created>
  <dcterms:modified xsi:type="dcterms:W3CDTF">2024-09-23T20:55:04Z</dcterms:modified>
</cp:coreProperties>
</file>