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E46C7E-3ADB-4CE4-A25F-0792123B8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68D49-0537-4369-8061-7EBF94B9E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6ECAD7-0CAD-439B-81D1-1118E0AD1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7332BC-543C-42B8-BAF2-4CB00451C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2FE78E-316F-4E34-8D2A-0105CFD33E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D3EBB9-FA7E-4F77-AC31-F3EAFB85E1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030418-8B99-493A-AF44-690ED33886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2A55ED-483E-4D95-ACE0-4695E2682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4E065C-BC76-4225-BCDD-1EF34B919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2EF912-8001-4730-BC6A-FD3B29CE2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101D0A-D942-4837-8BC2-14555DA41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21130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chemeClr val="accent1">
                  <a:alpha val="100000"/>
                </a:schemeClr>
              </a:solidFill>
              <a:latin typeface="Microsoft Yahei"/>
              <a:ea typeface="Microsoft Yahei"/>
              <a:cs typeface="Microsoft Yahei"/>
            </a:endParaRP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护理职业精神演讲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护理职业精神的定义与重要性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护理职业精神的核心要素</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护理职业精神在实践中的应用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培养与传承护理职业精神</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护理职业精神的未来展望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护理职业精神的定义与重要性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护理职业精神的定义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护理职业精神是指护理人员在从事护理工作中所持有的职业道德、职业操守和职业素养，包括对患者的关爱、尊重、诚实、责任心等方面的要求。</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护理职业精神强调的是护理人员对患者的人道主义关怀和专业的护理技能，要求护理人员具备高度的专业素养和道德责任感。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07" b="4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护理职业精神的重要性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护理职业精神是提高护理质量的重要保障，它能够促使护理人员更加关注患者的需求，提供更加专业、细致的护理服务。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增强患者信任感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良好的护理职业精神能够增强患者对护理人员的信任感，有助于建立良好的医患关系，提高患者的满意度。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促进护理事业发展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护理职业精神是推动护理事业发展的重要动力，它能够激励护理人员不断追求卓越，为护理事业的发展做出贡献。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护理职业精神起源于人道主义关怀和宗教慈善事业，随着医学和护理学的发展，逐渐形成了现代的护理职业精神。</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起源与发展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随着医疗技术的不断发展和社会的变化，护理职业精神面临着新的挑战和机遇，需要不断更新和完善。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面临的挑战</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未来的护理职业精神将更加注重人文关怀、心理健康和跨学科合作等方面，以适应社会发展和患者需求的变化。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护理职业精神的历史与发展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护理职业精神的核心要素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15" r="324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34" r="314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81" r="336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护理人员应具备关爱之心，关心患者的身体和心理健康，为患者提供温暖、贴心的护理服务。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关爱</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尊重患者的尊严和权利，不因患者的身份、性别、年龄等因素而有所歧视，平等对待每一位患者。</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尊重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关爱与尊重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护理人员应具备高度的责任心，认真履行职责，确保患者的安全和舒适。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奉献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无私奉献，为患者提供全方位的护理服务，不计较个人得失，以患者的利益为重。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责任与奉献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护理工作需要严谨的态度，严格遵守操作规程和医疗规范，确保医疗质量和安全。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实事求是，不夸大、不隐瞒，为患者提供真实、准确的信息，帮助患者做出正确的决策。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严谨与求实</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求实</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严谨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护理团队应团结一心，相互支持、协作，共同完成护理任务。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团结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与其他医疗团队成员密切配合，共同为患者提供优质的医疗服务。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协作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团结与协作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创新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不断探索新的护理模式和技术，提高护理服务水平和工作效率。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进取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积极进取，不断学习新知识、新技能，提升自身的专业素养和综合能力。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创新与进取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护理职业精神在实践中的应用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https://d.book118.com/007121130145006033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2024-09-07T09:45:26.703</cp:lastPrinted>
  <dcterms:created xsi:type="dcterms:W3CDTF">2024-09-07T01:45:26Z</dcterms:created>
  <dcterms:modified xsi:type="dcterms:W3CDTF">2024-09-07T01:45:28Z</dcterms:modified>
</cp:coreProperties>
</file>