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B722C-4859-430C-A563-F2C376468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A2076-AF9D-4EF8-8EEF-16DA040DF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E31FB-EFDF-450C-B525-4B1C900FE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9A0E7-25B7-436C-BB99-2C87A3EB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697DDD-9271-4C21-B643-DE5A033AA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75C7A-84EC-4948-9C84-70EDFC828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92A52-3E7F-47E1-A51D-0B2BBF1BB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74EC7-9116-4DA0-B2CF-5432E703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144CB-67A7-441C-9C99-A2CDDAC3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BEB6E-134D-471E-A064-95A33055C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5ABF1-8CB5-43AC-BD6C-D0396C99E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2024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预防乙肝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乙肝的预防策略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乙肝的预防效果和展望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乙肝病毒可通过性接触传播，特别是无保护的性行为。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乙肝病毒可通过胎盘或分娩时接触感染。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通过输入含有乙肝病毒的血液或血液制品，以及共用注射器、针头等医疗器械。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其他途径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如共用餐具、接吻等日常接触，感染风险较低。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49" b="1874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乙肝病毒可导致肝脏炎症、纤维化、肝硬化甚至肝癌。长期感染乙肝病毒还可能增加心血管疾病和糖尿病的风险。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乙肝病毒感染者可能会出现乏力、食欲不振、恶心、呕吐、黄疸等症状。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通过接种乙肝疫苗是预防乙肝病毒感染的有效方法。避免与感染者共用注射器、针头等医疗器械，使用安全套进行性行为，以及避免与感染者的血液和体液接触。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目前尚无特效药物能够完全治愈乙肝，但抗病毒药物可以抑制病毒复制，减轻肝脏炎症，延缓疾病进展。同时，保持良好的生活习惯和饮食结构，加强锻炼，增强免疫力也对预防和治疗乙肝有积极作用。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乙肝的预防和治疗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66" b="2506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726" b="2972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经常用肥皂和流动水洗手，特别是在接触患者血液、体液或使用公共物品后。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保持衣物、床单、毛巾等个人物品的清洁和卫生，避免与他人共用剃须刀、牙刷等可能接触血液的物品。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避免接触患者血液和体液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尽量避免直接接触乙肝患者的血液和体液，如伤口、溃疡、口腔等，如有接触应及时清洗和消毒。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避免共用注射器、针头等锐器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使用一次性注射器、针头等医疗用品，避免共用或重复使用。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注意性生活卫生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使用安全套可以减少性传播的风险，同时注意性伴侣的健康状况。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避免母婴传播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乙肝阳性的母亲在分娩时应采取适当的措施，如注射乙肝免疫球蛋白和接种乙肝疫苗，以降低新生儿感染的风险。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避免血液和体液接触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335" r="433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按照国家免疫规划程序，婴幼儿应在出生后24小时内接种第一剂乙肝疫苗，并在1月龄和6月龄时分别接种第二剂和第三剂疫苗。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对于高风险人群，如医务人员、经常接触血液的人员等，应定期进行乙肝抗体检测，如抗体水平较低或消失，应及时加强免疫。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加强免疫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接种乙肝疫苗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https://d.book118.com/007122024101006042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2024-09-15T18:50:21.142</cp:lastPrinted>
  <dcterms:created xsi:type="dcterms:W3CDTF">2024-09-15T10:50:21Z</dcterms:created>
  <dcterms:modified xsi:type="dcterms:W3CDTF">2024-09-15T10:50:22Z</dcterms:modified>
</cp:coreProperties>
</file>