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25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52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ABA3F-2696-41E6-8A9D-6A6F42EB1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B9270-033C-457E-91EF-08BBF060B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4D333-7A1E-41FC-926F-874FC96AD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C8E47-6ECB-48E0-96DB-A6B968C50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8C9BC0-A24D-4CB9-A2D4-4C83BD44C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C503BB-741C-4AF3-8462-EBC5F9F75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91C7A2-08C4-40B8-AFDD-920AE2FAA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E9D49-FD5E-449D-8053-C3CDCEAA5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465D9-DA7B-4F40-B608-9AEA31842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05ABB-36C3-4D59-8290-3EC8223CF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A3AD4-D85B-4CB3-9E24-45727FF28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240" r:id="rId2"/>
    <p:sldLayoutId id="2147489241" r:id="rId3"/>
    <p:sldLayoutId id="2147489242" r:id="rId4"/>
    <p:sldLayoutId id="2147489243" r:id="rId5"/>
    <p:sldLayoutId id="2147489244" r:id="rId6"/>
    <p:sldLayoutId id="2147489245" r:id="rId7"/>
    <p:sldLayoutId id="2147489246" r:id="rId8"/>
    <p:sldLayoutId id="2147489247" r:id="rId9"/>
    <p:sldLayoutId id="2147489248" r:id="rId10"/>
    <p:sldLayoutId id="214748924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14" Type="http://schemas.openxmlformats.org/officeDocument/2006/relationships/tags" Target="../tags/tag429.xml" /><Relationship Id="rId15" Type="http://schemas.openxmlformats.org/officeDocument/2006/relationships/tags" Target="../tags/tag430.xml" /><Relationship Id="rId16" Type="http://schemas.openxmlformats.org/officeDocument/2006/relationships/tags" Target="../tags/tag431.xml" /><Relationship Id="rId17" Type="http://schemas.openxmlformats.org/officeDocument/2006/relationships/tags" Target="../tags/tag432.xml" /><Relationship Id="rId2" Type="http://schemas.openxmlformats.org/officeDocument/2006/relationships/tags" Target="../tags/tag417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1.xml" /><Relationship Id="rId11" Type="http://schemas.openxmlformats.org/officeDocument/2006/relationships/tags" Target="../tags/tag442.xml" /><Relationship Id="rId12" Type="http://schemas.openxmlformats.org/officeDocument/2006/relationships/tags" Target="../tags/tag443.xml" /><Relationship Id="rId13" Type="http://schemas.openxmlformats.org/officeDocument/2006/relationships/tags" Target="../tags/tag444.xml" /><Relationship Id="rId2" Type="http://schemas.openxmlformats.org/officeDocument/2006/relationships/tags" Target="../tags/tag433.xml" /><Relationship Id="rId3" Type="http://schemas.openxmlformats.org/officeDocument/2006/relationships/tags" Target="../tags/tag434.xml" /><Relationship Id="rId4" Type="http://schemas.openxmlformats.org/officeDocument/2006/relationships/tags" Target="../tags/tag435.xml" /><Relationship Id="rId5" Type="http://schemas.openxmlformats.org/officeDocument/2006/relationships/tags" Target="../tags/tag436.xml" /><Relationship Id="rId6" Type="http://schemas.openxmlformats.org/officeDocument/2006/relationships/tags" Target="../tags/tag437.xml" /><Relationship Id="rId7" Type="http://schemas.openxmlformats.org/officeDocument/2006/relationships/tags" Target="../tags/tag438.xml" /><Relationship Id="rId8" Type="http://schemas.openxmlformats.org/officeDocument/2006/relationships/tags" Target="../tags/tag439.xml" /><Relationship Id="rId9" Type="http://schemas.openxmlformats.org/officeDocument/2006/relationships/tags" Target="../tags/tag4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45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tags" Target="../tags/tag448.xml" /><Relationship Id="rId6" Type="http://schemas.openxmlformats.org/officeDocument/2006/relationships/tags" Target="../tags/tag449.xml" /><Relationship Id="rId7" Type="http://schemas.openxmlformats.org/officeDocument/2006/relationships/tags" Target="../tags/tag450.xml" /><Relationship Id="rId8" Type="http://schemas.openxmlformats.org/officeDocument/2006/relationships/tags" Target="../tags/tag451.xml" /><Relationship Id="rId9" Type="http://schemas.openxmlformats.org/officeDocument/2006/relationships/tags" Target="../tags/tag4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53.xml" /><Relationship Id="rId4" Type="http://schemas.openxmlformats.org/officeDocument/2006/relationships/tags" Target="../tags/tag454.xml" /><Relationship Id="rId5" Type="http://schemas.openxmlformats.org/officeDocument/2006/relationships/tags" Target="../tags/tag4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4.xml" /><Relationship Id="rId11" Type="http://schemas.openxmlformats.org/officeDocument/2006/relationships/tags" Target="../tags/tag465.xml" /><Relationship Id="rId12" Type="http://schemas.openxmlformats.org/officeDocument/2006/relationships/tags" Target="../tags/tag466.xml" /><Relationship Id="rId13" Type="http://schemas.openxmlformats.org/officeDocument/2006/relationships/tags" Target="../tags/tag467.xml" /><Relationship Id="rId14" Type="http://schemas.openxmlformats.org/officeDocument/2006/relationships/tags" Target="../tags/tag468.xml" /><Relationship Id="rId15" Type="http://schemas.openxmlformats.org/officeDocument/2006/relationships/tags" Target="../tags/tag469.xml" /><Relationship Id="rId16" Type="http://schemas.openxmlformats.org/officeDocument/2006/relationships/tags" Target="../tags/tag470.xml" /><Relationship Id="rId17" Type="http://schemas.openxmlformats.org/officeDocument/2006/relationships/tags" Target="../tags/tag471.xml" /><Relationship Id="rId18" Type="http://schemas.openxmlformats.org/officeDocument/2006/relationships/tags" Target="../tags/tag472.xml" /><Relationship Id="rId19" Type="http://schemas.openxmlformats.org/officeDocument/2006/relationships/tags" Target="../tags/tag473.xml" /><Relationship Id="rId2" Type="http://schemas.openxmlformats.org/officeDocument/2006/relationships/tags" Target="../tags/tag456.xml" /><Relationship Id="rId20" Type="http://schemas.openxmlformats.org/officeDocument/2006/relationships/tags" Target="../tags/tag474.xml" /><Relationship Id="rId21" Type="http://schemas.openxmlformats.org/officeDocument/2006/relationships/tags" Target="../tags/tag475.xml" /><Relationship Id="rId22" Type="http://schemas.openxmlformats.org/officeDocument/2006/relationships/tags" Target="../tags/tag476.xml" /><Relationship Id="rId23" Type="http://schemas.openxmlformats.org/officeDocument/2006/relationships/tags" Target="../tags/tag477.xml" /><Relationship Id="rId24" Type="http://schemas.openxmlformats.org/officeDocument/2006/relationships/tags" Target="../tags/tag478.xml" /><Relationship Id="rId25" Type="http://schemas.openxmlformats.org/officeDocument/2006/relationships/tags" Target="../tags/tag479.xml" /><Relationship Id="rId26" Type="http://schemas.openxmlformats.org/officeDocument/2006/relationships/tags" Target="../tags/tag480.xml" /><Relationship Id="rId27" Type="http://schemas.openxmlformats.org/officeDocument/2006/relationships/tags" Target="../tags/tag481.xml" /><Relationship Id="rId28" Type="http://schemas.openxmlformats.org/officeDocument/2006/relationships/tags" Target="../tags/tag482.xml" /><Relationship Id="rId29" Type="http://schemas.openxmlformats.org/officeDocument/2006/relationships/tags" Target="../tags/tag483.xml" /><Relationship Id="rId3" Type="http://schemas.openxmlformats.org/officeDocument/2006/relationships/tags" Target="../tags/tag457.xml" /><Relationship Id="rId30" Type="http://schemas.openxmlformats.org/officeDocument/2006/relationships/tags" Target="../tags/tag484.xml" /><Relationship Id="rId4" Type="http://schemas.openxmlformats.org/officeDocument/2006/relationships/tags" Target="../tags/tag458.xml" /><Relationship Id="rId5" Type="http://schemas.openxmlformats.org/officeDocument/2006/relationships/tags" Target="../tags/tag459.xml" /><Relationship Id="rId6" Type="http://schemas.openxmlformats.org/officeDocument/2006/relationships/tags" Target="../tags/tag460.xml" /><Relationship Id="rId7" Type="http://schemas.openxmlformats.org/officeDocument/2006/relationships/tags" Target="../tags/tag461.xml" /><Relationship Id="rId8" Type="http://schemas.openxmlformats.org/officeDocument/2006/relationships/tags" Target="../tags/tag462.xml" /><Relationship Id="rId9" Type="http://schemas.openxmlformats.org/officeDocument/2006/relationships/tags" Target="../tags/tag4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3.xml" /><Relationship Id="rId11" Type="http://schemas.openxmlformats.org/officeDocument/2006/relationships/tags" Target="../tags/tag494.xml" /><Relationship Id="rId12" Type="http://schemas.openxmlformats.org/officeDocument/2006/relationships/tags" Target="../tags/tag495.xml" /><Relationship Id="rId13" Type="http://schemas.openxmlformats.org/officeDocument/2006/relationships/tags" Target="../tags/tag496.xml" /><Relationship Id="rId14" Type="http://schemas.openxmlformats.org/officeDocument/2006/relationships/tags" Target="../tags/tag497.xml" /><Relationship Id="rId15" Type="http://schemas.openxmlformats.org/officeDocument/2006/relationships/tags" Target="../tags/tag498.xml" /><Relationship Id="rId16" Type="http://schemas.openxmlformats.org/officeDocument/2006/relationships/tags" Target="../tags/tag499.xml" /><Relationship Id="rId17" Type="http://schemas.openxmlformats.org/officeDocument/2006/relationships/tags" Target="../tags/tag500.xml" /><Relationship Id="rId18" Type="http://schemas.openxmlformats.org/officeDocument/2006/relationships/tags" Target="../tags/tag501.xml" /><Relationship Id="rId19" Type="http://schemas.openxmlformats.org/officeDocument/2006/relationships/tags" Target="../tags/tag502.xml" /><Relationship Id="rId2" Type="http://schemas.openxmlformats.org/officeDocument/2006/relationships/tags" Target="../tags/tag485.xml" /><Relationship Id="rId3" Type="http://schemas.openxmlformats.org/officeDocument/2006/relationships/tags" Target="../tags/tag486.xml" /><Relationship Id="rId4" Type="http://schemas.openxmlformats.org/officeDocument/2006/relationships/tags" Target="../tags/tag487.xml" /><Relationship Id="rId5" Type="http://schemas.openxmlformats.org/officeDocument/2006/relationships/tags" Target="../tags/tag488.xml" /><Relationship Id="rId6" Type="http://schemas.openxmlformats.org/officeDocument/2006/relationships/tags" Target="../tags/tag489.xml" /><Relationship Id="rId7" Type="http://schemas.openxmlformats.org/officeDocument/2006/relationships/tags" Target="../tags/tag490.xml" /><Relationship Id="rId8" Type="http://schemas.openxmlformats.org/officeDocument/2006/relationships/tags" Target="../tags/tag491.xml" /><Relationship Id="rId9" Type="http://schemas.openxmlformats.org/officeDocument/2006/relationships/tags" Target="../tags/tag4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1.xml" /><Relationship Id="rId11" Type="http://schemas.openxmlformats.org/officeDocument/2006/relationships/tags" Target="../tags/tag512.xml" /><Relationship Id="rId12" Type="http://schemas.openxmlformats.org/officeDocument/2006/relationships/tags" Target="../tags/tag513.xml" /><Relationship Id="rId13" Type="http://schemas.openxmlformats.org/officeDocument/2006/relationships/tags" Target="../tags/tag514.xml" /><Relationship Id="rId14" Type="http://schemas.openxmlformats.org/officeDocument/2006/relationships/tags" Target="../tags/tag515.xml" /><Relationship Id="rId15" Type="http://schemas.openxmlformats.org/officeDocument/2006/relationships/tags" Target="../tags/tag516.xml" /><Relationship Id="rId16" Type="http://schemas.openxmlformats.org/officeDocument/2006/relationships/tags" Target="../tags/tag517.xml" /><Relationship Id="rId17" Type="http://schemas.openxmlformats.org/officeDocument/2006/relationships/tags" Target="../tags/tag518.xml" /><Relationship Id="rId18" Type="http://schemas.openxmlformats.org/officeDocument/2006/relationships/tags" Target="../tags/tag519.xml" /><Relationship Id="rId19" Type="http://schemas.openxmlformats.org/officeDocument/2006/relationships/tags" Target="../tags/tag520.xml" /><Relationship Id="rId2" Type="http://schemas.openxmlformats.org/officeDocument/2006/relationships/tags" Target="../tags/tag503.xml" /><Relationship Id="rId3" Type="http://schemas.openxmlformats.org/officeDocument/2006/relationships/tags" Target="../tags/tag504.xml" /><Relationship Id="rId4" Type="http://schemas.openxmlformats.org/officeDocument/2006/relationships/tags" Target="../tags/tag505.xml" /><Relationship Id="rId5" Type="http://schemas.openxmlformats.org/officeDocument/2006/relationships/tags" Target="../tags/tag506.xml" /><Relationship Id="rId6" Type="http://schemas.openxmlformats.org/officeDocument/2006/relationships/tags" Target="../tags/tag507.xml" /><Relationship Id="rId7" Type="http://schemas.openxmlformats.org/officeDocument/2006/relationships/tags" Target="../tags/tag508.xml" /><Relationship Id="rId8" Type="http://schemas.openxmlformats.org/officeDocument/2006/relationships/tags" Target="../tags/tag509.xml" /><Relationship Id="rId9" Type="http://schemas.openxmlformats.org/officeDocument/2006/relationships/tags" Target="../tags/tag5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21.xml" /><Relationship Id="rId4" Type="http://schemas.openxmlformats.org/officeDocument/2006/relationships/tags" Target="../tags/tag522.xml" /><Relationship Id="rId5" Type="http://schemas.openxmlformats.org/officeDocument/2006/relationships/tags" Target="../tags/tag5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2302606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9231"/>
          </a:bodyPr>
          <a:lstStyle/>
          <a:p>
            <a:r>
              <a:rPr lang="zh-CN" altLang="en-US"/>
              <a:t>2024年团结奋进、奋发有为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背景介绍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团结奋进、奋发有为的具体表现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如何践行团结奋进、奋发有为的精神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团结奋进、奋发有为的影响和价值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未来展望与期许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背景介绍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2024年的时代背景</a:t>
            </a:r>
            <a:endParaRPr lang="zh-CN" altLang="en-US"/>
          </a:p>
        </p:txBody>
      </p:sp>
      <p:sp>
        <p:nvSpPr>
          <p:cNvPr id="1050768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70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72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74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社会变化：人口老龄化、城市化进程加快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76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78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80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82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科技发展：人工智能、大数据、物联网等技术的广泛应用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84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86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88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90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经济形势：全球经济复苏，新兴市场崛起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92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94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96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98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国际关系：全球合作与竞争并存，地缘政治风险增加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团结奋进、奋发有为的提出</a:t>
            </a:r>
            <a:endParaRPr lang="zh-CN" altLang="en-US"/>
          </a:p>
        </p:txBody>
      </p:sp>
      <p:sp>
        <p:nvSpPr>
          <p:cNvPr id="10508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背景：2024年，全球面临诸多挑战和机遇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48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提出者：中国共产党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54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提出时间：2023年10月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60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目的：激励全国各族人民团结奋进，奋发有为，共同应对挑战，实现中华民族伟大复兴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66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主题的意义和重要性</a:t>
            </a:r>
            <a:endParaRPr lang="zh-CN" altLang="en-US"/>
          </a:p>
        </p:txBody>
      </p:sp>
      <p:sp>
        <p:nvSpPr>
          <p:cNvPr id="1050912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914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916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918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92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奋发有为：鼓励积极进取，勇于创新，为实现目标而努力奋斗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922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团结奋进：强调团结协作，共同面对挑战，实现共同发展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92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背景介绍：阐述2024年的社会经济环境，以及面临的机遇和挑战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92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主题的重要性：强调团结奋进、奋发有为对于个人、企业和国家的重要性，以及如何通过实际行动来实现这一主题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97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团结奋进、奋发有为的具体表现</a:t>
            </a:r>
            <a:endParaRPr lang="zh-CN" altLang="en-US"/>
          </a:p>
        </p:txBody>
      </p:sp>
      <p:sp>
        <p:nvSpPr>
          <p:cNvPr id="1050972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团结的力量</a:t>
            </a:r>
            <a:endParaRPr lang="zh-CN" altLang="en-US"/>
          </a:p>
        </p:txBody>
      </p:sp>
      <p:sp>
        <p:nvSpPr>
          <p:cNvPr id="1051334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36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38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40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42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44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46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4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5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5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5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5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5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6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62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64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66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6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70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团结协作：团队成员互相支持，共同完成任务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2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互相激励：团队成员互相激励，激发潜能，共同成长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4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互相学习：团队成员互相学习，共同进步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6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共同目标：设定共同的目标，并为之努力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4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奋发有为的行动</a:t>
            </a:r>
            <a:endParaRPr lang="zh-CN" altLang="en-US"/>
          </a:p>
        </p:txBody>
      </p:sp>
      <p:sp>
        <p:nvSpPr>
          <p:cNvPr id="1051422" name="矩形 3"/>
          <p:cNvSpPr/>
          <p:nvPr>
            <p:custDataLst>
              <p:tags r:id="rId2"/>
            </p:custDataLst>
          </p:nvPr>
        </p:nvSpPr>
        <p:spPr>
          <a:xfrm>
            <a:off x="1187449" y="1630592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24" name="矩形 13"/>
          <p:cNvSpPr/>
          <p:nvPr>
            <p:custDataLst>
              <p:tags r:id="rId3"/>
            </p:custDataLst>
          </p:nvPr>
        </p:nvSpPr>
        <p:spPr>
          <a:xfrm>
            <a:off x="838200" y="1630592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26" name="文本框 4"/>
          <p:cNvSpPr txBox="1"/>
          <p:nvPr>
            <p:custDataLst>
              <p:tags r:id="rId4"/>
            </p:custDataLst>
          </p:nvPr>
        </p:nvSpPr>
        <p:spPr>
          <a:xfrm>
            <a:off x="1367608" y="17332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设定明确的目标，并制定详细的计划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28" name="矩形 39"/>
          <p:cNvSpPr/>
          <p:nvPr>
            <p:custDataLst>
              <p:tags r:id="rId5"/>
            </p:custDataLst>
          </p:nvPr>
        </p:nvSpPr>
        <p:spPr>
          <a:xfrm>
            <a:off x="1187449" y="3043576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0" name="矩形 5"/>
          <p:cNvSpPr/>
          <p:nvPr>
            <p:custDataLst>
              <p:tags r:id="rId6"/>
            </p:custDataLst>
          </p:nvPr>
        </p:nvSpPr>
        <p:spPr>
          <a:xfrm>
            <a:off x="838200" y="3043576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146260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积极面对挑战，勇于承担风险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34" name="矩形 12"/>
          <p:cNvSpPr/>
          <p:nvPr>
            <p:custDataLst>
              <p:tags r:id="rId8"/>
            </p:custDataLst>
          </p:nvPr>
        </p:nvSpPr>
        <p:spPr>
          <a:xfrm>
            <a:off x="1187449" y="4456559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6" name="矩形 17"/>
          <p:cNvSpPr/>
          <p:nvPr>
            <p:custDataLst>
              <p:tags r:id="rId9"/>
            </p:custDataLst>
          </p:nvPr>
        </p:nvSpPr>
        <p:spPr>
          <a:xfrm>
            <a:off x="838200" y="4456559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8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559244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持续学习，不断提升自己的知识和技能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40" name="矩形 49"/>
          <p:cNvSpPr/>
          <p:nvPr>
            <p:custDataLst>
              <p:tags r:id="rId11"/>
            </p:custDataLst>
          </p:nvPr>
        </p:nvSpPr>
        <p:spPr>
          <a:xfrm>
            <a:off x="6638935" y="1630592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2" name="矩形 26"/>
          <p:cNvSpPr/>
          <p:nvPr>
            <p:custDataLst>
              <p:tags r:id="rId12"/>
            </p:custDataLst>
          </p:nvPr>
        </p:nvSpPr>
        <p:spPr>
          <a:xfrm>
            <a:off x="6289686" y="1630592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4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7332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保持积极的心态，善于沟通和合作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46" name="矩形 64"/>
          <p:cNvSpPr/>
          <p:nvPr>
            <p:custDataLst>
              <p:tags r:id="rId14"/>
            </p:custDataLst>
          </p:nvPr>
        </p:nvSpPr>
        <p:spPr>
          <a:xfrm>
            <a:off x="6638935" y="3043576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8" name="矩形 65"/>
          <p:cNvSpPr/>
          <p:nvPr>
            <p:custDataLst>
              <p:tags r:id="rId15"/>
            </p:custDataLst>
          </p:nvPr>
        </p:nvSpPr>
        <p:spPr>
          <a:xfrm>
            <a:off x="6289686" y="3043576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0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146260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关注社会问题，积极参与公益活动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2" name="矩形 67"/>
          <p:cNvSpPr/>
          <p:nvPr>
            <p:custDataLst>
              <p:tags r:id="rId17"/>
            </p:custDataLst>
          </p:nvPr>
        </p:nvSpPr>
        <p:spPr>
          <a:xfrm>
            <a:off x="6638935" y="4456559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4" name="矩形 68"/>
          <p:cNvSpPr/>
          <p:nvPr>
            <p:custDataLst>
              <p:tags r:id="rId18"/>
            </p:custDataLst>
          </p:nvPr>
        </p:nvSpPr>
        <p:spPr>
          <a:xfrm>
            <a:off x="6289686" y="4456559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6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559244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勇于创新，不断探索新的领域和机会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5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主题在各行各业的体现</a:t>
            </a:r>
            <a:endParaRPr lang="zh-CN" altLang="en-US"/>
          </a:p>
        </p:txBody>
      </p:sp>
      <p:sp>
        <p:nvSpPr>
          <p:cNvPr id="1051502" name="矩形 3"/>
          <p:cNvSpPr/>
          <p:nvPr>
            <p:custDataLst>
              <p:tags r:id="rId2"/>
            </p:custDataLst>
          </p:nvPr>
        </p:nvSpPr>
        <p:spPr>
          <a:xfrm>
            <a:off x="1187449" y="1630592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04" name="矩形 13"/>
          <p:cNvSpPr/>
          <p:nvPr>
            <p:custDataLst>
              <p:tags r:id="rId3"/>
            </p:custDataLst>
          </p:nvPr>
        </p:nvSpPr>
        <p:spPr>
          <a:xfrm>
            <a:off x="838200" y="1630592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06" name="文本框 4"/>
          <p:cNvSpPr txBox="1"/>
          <p:nvPr>
            <p:custDataLst>
              <p:tags r:id="rId4"/>
            </p:custDataLst>
          </p:nvPr>
        </p:nvSpPr>
        <p:spPr>
          <a:xfrm>
            <a:off x="1367608" y="17332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教育行业：团结奋进，提高教育质量，培养优秀人才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08" name="矩形 39"/>
          <p:cNvSpPr/>
          <p:nvPr>
            <p:custDataLst>
              <p:tags r:id="rId5"/>
            </p:custDataLst>
          </p:nvPr>
        </p:nvSpPr>
        <p:spPr>
          <a:xfrm>
            <a:off x="1187449" y="3043576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10" name="矩形 5"/>
          <p:cNvSpPr/>
          <p:nvPr>
            <p:custDataLst>
              <p:tags r:id="rId6"/>
            </p:custDataLst>
          </p:nvPr>
        </p:nvSpPr>
        <p:spPr>
          <a:xfrm>
            <a:off x="838200" y="3043576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1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146260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科技行业：奋发有为，推动科技创新，引领行业发展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14" name="矩形 12"/>
          <p:cNvSpPr/>
          <p:nvPr>
            <p:custDataLst>
              <p:tags r:id="rId8"/>
            </p:custDataLst>
          </p:nvPr>
        </p:nvSpPr>
        <p:spPr>
          <a:xfrm>
            <a:off x="1187449" y="4456559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16" name="矩形 17"/>
          <p:cNvSpPr/>
          <p:nvPr>
            <p:custDataLst>
              <p:tags r:id="rId9"/>
            </p:custDataLst>
          </p:nvPr>
        </p:nvSpPr>
        <p:spPr>
          <a:xfrm>
            <a:off x="838200" y="4456559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18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559244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医疗行业：团结奋进，提高医疗水平，保障人民健康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20" name="矩形 49"/>
          <p:cNvSpPr/>
          <p:nvPr>
            <p:custDataLst>
              <p:tags r:id="rId11"/>
            </p:custDataLst>
          </p:nvPr>
        </p:nvSpPr>
        <p:spPr>
          <a:xfrm>
            <a:off x="6638935" y="1630592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22" name="矩形 26"/>
          <p:cNvSpPr/>
          <p:nvPr>
            <p:custDataLst>
              <p:tags r:id="rId12"/>
            </p:custDataLst>
          </p:nvPr>
        </p:nvSpPr>
        <p:spPr>
          <a:xfrm>
            <a:off x="6289686" y="1630592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24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7332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环保行业：奋发有为，保护环境，促进可持续发展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26" name="矩形 64"/>
          <p:cNvSpPr/>
          <p:nvPr>
            <p:custDataLst>
              <p:tags r:id="rId14"/>
            </p:custDataLst>
          </p:nvPr>
        </p:nvSpPr>
        <p:spPr>
          <a:xfrm>
            <a:off x="6638935" y="3043576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28" name="矩形 65"/>
          <p:cNvSpPr/>
          <p:nvPr>
            <p:custDataLst>
              <p:tags r:id="rId15"/>
            </p:custDataLst>
          </p:nvPr>
        </p:nvSpPr>
        <p:spPr>
          <a:xfrm>
            <a:off x="6289686" y="3043576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0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146260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体育行业：团结奋进，提高竞技水平，为国争光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32" name="矩形 67"/>
          <p:cNvSpPr/>
          <p:nvPr>
            <p:custDataLst>
              <p:tags r:id="rId17"/>
            </p:custDataLst>
          </p:nvPr>
        </p:nvSpPr>
        <p:spPr>
          <a:xfrm>
            <a:off x="6638935" y="4456559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4" name="矩形 68"/>
          <p:cNvSpPr/>
          <p:nvPr>
            <p:custDataLst>
              <p:tags r:id="rId18"/>
            </p:custDataLst>
          </p:nvPr>
        </p:nvSpPr>
        <p:spPr>
          <a:xfrm>
            <a:off x="6289686" y="4456559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6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559244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艺术行业：奋发有为，创作优秀作品，丰富人民文化生活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58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如何践行团结奋进、奋发有为的精神</a:t>
            </a:r>
            <a:endParaRPr lang="zh-CN" altLang="en-US"/>
          </a:p>
        </p:txBody>
      </p:sp>
      <p:sp>
        <p:nvSpPr>
          <p:cNvPr id="1051582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1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https://d.book118.com/007123026063006032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55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52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16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思源黑体 CN Normal</vt:lpstr>
      <vt:lpstr>Calibri Light</vt:lpstr>
      <vt:lpstr>Office Theme</vt:lpstr>
      <vt:lpstr>2024年团结奋进、奋发有为</vt:lpstr>
      <vt:lpstr>目录</vt:lpstr>
      <vt:lpstr>单击编辑章节标题</vt:lpstr>
      <vt:lpstr>背景介绍</vt:lpstr>
      <vt:lpstr>PowerPoint Presentation</vt:lpstr>
      <vt:lpstr>2024年的时代背景</vt:lpstr>
      <vt:lpstr>团结奋进、奋发有为的提出</vt:lpstr>
      <vt:lpstr>主题的意义和重要性</vt:lpstr>
      <vt:lpstr>团结奋进、奋发有为的具体表现</vt:lpstr>
      <vt:lpstr>PowerPoint Presentation</vt:lpstr>
      <vt:lpstr>团结的力量</vt:lpstr>
      <vt:lpstr>奋发有为的行动</vt:lpstr>
      <vt:lpstr>主题在各行各业的体现</vt:lpstr>
      <vt:lpstr>如何践行团结奋进、奋发有为的精神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2024-09-05T06:44:40.341</cp:lastPrinted>
  <dcterms:created xsi:type="dcterms:W3CDTF">2024-09-04T22:44:40Z</dcterms:created>
  <dcterms:modified xsi:type="dcterms:W3CDTF">2024-09-04T22:44:43Z</dcterms:modified>
</cp:coreProperties>
</file>