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C499E-3406-43A0-986A-DBAB082C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94AA0-6560-4D60-A485-81F8504C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2793-3155-4050-ABFF-01C847F77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1FF5A-9F6D-48A8-A5B8-07F36F177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B4A37-2EC4-495B-9885-F43DB566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3CE70-A3B7-468B-B33B-1918065D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4CE1D-31B6-4798-905D-1F766CE65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FA71A-F274-4077-B7CD-6E137C058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90A15-792A-44B9-958F-1179AE03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CD30F-1A70-4395-A542-A9867A4B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E9D59-1F18-40DA-9036-8CFA3E84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406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X年度市场前景预测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企业发展机遇与挑战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未来市场趋势总结与展望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X年度，相关市场的总规模已达到数十亿人民币，且呈现出稳步增长的态势。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过去几年，该市场的年复合增长率一直保持在10%以上，表明市场具有强劲的增长动力。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当前市场上，主要的竞争者包括行业巨头和一些新兴的创业公司，它们通过不断创新和拓展市场份额来保持领先地位。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行业巨头占据了市场的大部分份额，但创业公司也在逐渐崭露头角，市场份额逐年提升。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消费者对产品的需求日益多样化，包括性能、品质、设计、价格等多个方面。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越来越多的消费者希望获得个性化的产品和服务，以满足其独特的消费需求。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消费者对产品的品质要求越来越高，对品牌的信任度和忠诚度也逐渐提升。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随着居民收入水平的提高和消费观念的转变，消费市场将持续升级，为经济增长提供强劲动力。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政府将加大对基础设施、制造业、科技创新等领域的投资力度，推动相关产业发展，为经济增长注入新活力。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随着国内经济结构优化和创新能力提升，预计X年度GDP增速将保持稳定，为市场提供良好的宏观经济环境。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国内经济增长趋势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691" r="869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全球疫情控制情况对国际贸易恢复至关重要，若疫情得到有效控制，国际贸易有望逐步恢复。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受全球贸易保护主义抬头影响，国际贸易摩擦可能加剧，对我国出口造成一定压力。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国际金融市场波动可能导致汇率波动加大，影响我国进出口企业的成本和收益。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国际贸易形势变化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政府将继续实施积极的财政政策，加大减税降费力度，支持实体经济发展。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央行将保持稳健的货币政策，加强逆周期调节，维护金融市场稳定。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政府将加强对新兴产业、绿色产业等领域的扶持力度，推动产业转型升级。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随着人工智能技术的不断成熟，其在各行业的应用也将更加广泛，为企业提供更高效、智能的解决方案。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人工智能技术的广泛应用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5G技术的普及将带来更快的网络速度和更大的数据容量，为远程医疗、在线教育、智能制造等领域提供更强大的支持。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区块链技术的安全性、透明性和不可篡改性将在金融、供应链管理、数字版权等领域得到更广泛的应用。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区块链技术的逐步成熟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绿色环保产品受到青睐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环保意识的提高使得消费者对绿色环保产品的需求增加，企业将更加注重产品的环保性能和质量。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个性化定制产品成为趋势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消费者对于个性化定制产品的需求不断增加，企业将提供更加灵活的生产方式，满足消费者的个性化需求。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智能化产品成为主流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随着消费者对智能化产品的需求不断增长，企业将更加注重产品的智能化升级，提高产品的附加值和竞争力。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产品升级换代趋势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产业互联网的发展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产业互联网的兴起将促进各行业之间的融合，实现资源共享和协同创新，推动产业转型升级。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企业将寻求与其他行业的跨界合作，通过技术创新和模式创新，开拓新的市场领域和业务增长点。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数字化与实体经济的深度融合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数字化技术将深入渗透到实体经济中，推动制造业、农业等传统产业的数字化转型升级，提高生产效率和经济效益。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行业融合与跨界发展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https://d.book118.com/007124062065006040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2024-09-12T20:57:23.840</cp:lastPrinted>
  <dcterms:created xsi:type="dcterms:W3CDTF">2024-09-12T12:57:23Z</dcterms:created>
  <dcterms:modified xsi:type="dcterms:W3CDTF">2024-09-12T12:57:25Z</dcterms:modified>
</cp:coreProperties>
</file>