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85EC3-C502-46F9-90F4-5A390B268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2F84E-B7E7-4581-9F12-370D48C3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3F7CA-0862-40B4-A679-A329CEB8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17DE0-AD38-4A45-9630-B7CAAEA2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C0BB2-FF26-4513-8FB5-3F74060BC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B5432-AD8B-4293-A674-90BE49E1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C10F2-7DF2-4360-9595-130545611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5232F-7E6D-4C1E-8E7B-BC3A5584F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93176-5D33-4BB2-985C-86AE49825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B0626-9DEF-438E-ADF5-295AE561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3330C-2F55-40FE-B57C-D23BC1E4C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5034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效能监察经验反馈及工作要求通用课件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效能监察背景与意义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经验反馈：成功案例分析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经验反馈：挑战与问题剖析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工作要求：制度建设与完善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工作要求：宣传推广与培训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工作要求：持续改进与创新发展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效能监察背景与意义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效能监察是指对政府机构、公共部门及其工作人员履行职责、行使权力、管理公共事务的效果、效率、效益进行监督检查和评价的活动。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旨在提高政府效能，推动政策落实，促进经济社会发展，维护人民群众利益。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效能监察概念解析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近年来，国家出台了一系列关于效能监察的政策法规，如《中华人民共和国监察法》、《行政机关公务员处分条例》等，为效能监察提供了法律保障和制度支持。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各地政府纷纷开展效能监察实践，探索出许多有益的经验和做法，为提升政府效能、优化营商环境、增强人民群众获得感发挥了积极作用。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通过效能监察，实现政府机构、公共部门及其工作人员履行职责更加高效、规范、公正，提高政府服务质量和效率，增强人民群众满意度和获得感。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效能监察应遵循依法监察、客观公正、公开透明、注重实效等原则，确保监察活动的合法性、权威性和公信力。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效能监察目标与原则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经验反馈：成功案例分析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通过优化审批流程、引入信息化手段，减少办事环节和时间成本，提高政府部门行政效率。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提升行政效率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推进政务公开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建立健全内部管理制度，规范工作流程，明确职责分工，提高政府部门协同作战能力。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加强政府信息公开，拓宽公众参与渠道，提高政府决策透明度和公信力。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案例一：政府部门效能提升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通过改进生产工艺、引入自动化设备、优化生产流程，降低生产成本，提高生产效率和质量。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优化供应商选择、库存管理、物流配送等环节，降低运营成本，提高企业竞争力。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加大研发投入，培育创新团队，提高企业自主创新能力，增强企业发展后劲。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推进创新驱动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案例二：企业运营优化实践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通过加强员工培训、改进服务流程、引入先进设备和技术手段，提高公共服务质量和水平。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优化服务网点布局、拓宽服务渠道、完善服务设施，提高公共服务覆盖面和可及性。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增强服务可及性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以满足群众需求为导向，创新服务模式、丰富服务内容、提高服务效率，增强群众获得感和满意度。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推进服务创新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案例三：公共服务改进成果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https://d.book118.com/007125034126006025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2024-08-30T09:17:09.239</cp:lastPrinted>
  <dcterms:created xsi:type="dcterms:W3CDTF">2024-08-30T01:17:09Z</dcterms:created>
  <dcterms:modified xsi:type="dcterms:W3CDTF">2024-08-30T01:17:11Z</dcterms:modified>
</cp:coreProperties>
</file>