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C0351B-0F86-4097-918B-AA1EF465C4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CFAD22-6B1F-4169-938F-03BAF5CAEC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3193F7-23D7-4229-82D3-7DBF4D1872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3A8442-97EA-435B-B3A6-0113FE8FB9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B76E9FF-6E7D-469F-8BDA-B97CED5493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538A48A-1B35-482B-BFC7-97856CEEA7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754F65E-62B3-40F8-9B25-C0A6201894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07EB14-D8C7-45FA-8E2A-EA83B267DF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05DFB7-9C2B-4150-9055-8C7F9E0CB1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49DFC8-ECFD-4FE9-B73A-67D0481360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8077AA-10F9-47A0-8379-A55D390B40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7126033032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论文中可行性方案论证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可行性方案描述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技术可行性分析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经济可行性分析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社会和环境可行性分析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可行性方案风险评估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70921" y="1670137"/>
            <a:ext cx="3450158" cy="1322592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1098427"/>
            <a:ext cx="2156600" cy="6380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5CA5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8142" r="1814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979" r="3197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介绍当前社会面临的问题或挑战，说明该问题的重要性和紧迫性。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社会背景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介绍相关技术的发展状况，说明现有技术的优缺点和局限性。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技术背景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研究目的和意义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明确指出本文的研究目的，即要解决的核心问题或要实现的具体目标。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研究意义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阐述该研究的理论和实践意义，说明研究的重要性和价值。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70921" y="1670137"/>
            <a:ext cx="3450158" cy="1322592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可行性方案描述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1098427"/>
            <a:ext cx="2156600" cy="6380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5CA5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方案名称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基于人工智能技术的智能物流管理系统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方案目标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提高物流效率，降低运营成本，提升客户满意度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方案实施范围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全国范围内的物流企业及电商企业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方案概述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利用物联网技术，采集物流信息，包括货物位置、运输状态等。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数据采集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通过人工智能算法对采集的数据进行分析处理，预测物流需求和优化运输路线。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数据处理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根据分析结果，制定物流计划，配置物流资源，进行物流作业。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方案实施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实时监控物流状态，根据实际情况调整物流计划，确保物流作业的高效运行。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监控与调整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方案实施流程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技术先进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通过智能分析和优化，提高物流效率，降低运输时间和成本。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效率高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客户体验好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可扩展性强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方案设计灵活，可根据不同企业的需求进行定制和扩展。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采用人工智能和物联网技术，具有前瞻性和创新性。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实时更新物流信息，提供便捷的查询服务，提升客户满意度。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方案优势与特点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70921" y="1670137"/>
            <a:ext cx="3450158" cy="1322592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技术可行性分析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1098427"/>
            <a:ext cx="2156600" cy="6380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5CA5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现有技术储备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评估当前技术水平是否具备实现方案所需的技术储备，如软硬件设施、技术人才等。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技术发展趋势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了解相关技术的发展趋势，判断当前技术是否符合未来发展方向。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技术成熟度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分析所采用的技术是否经过充分验证，具有相对成熟的应用案例。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技术实现基础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明确实现方案过程中可能遇到的技术难点和挑战，如技术瓶颈、性能瓶颈等。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技术难点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针对技术难点提出可行的解决方案，包括技术路线、实施步骤和预期效果等。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解决方案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评估解决方案的可行性，分析其在实际操作中的可实现性和可操作性。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解决方案可行性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技术难点与解决方案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可行性评估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根据技术实现基础、技术难点与解决方案的分析结果，对方案的可行性进行综合评估。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结论建议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根据评估结果，给出明确的可行性结论，并提出相应的建议和改进措施。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决策参考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为决策者提供技术可行性方面的参考依据，帮助决策者做出科学合理的决策。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技术可行性结论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70921" y="1670137"/>
            <a:ext cx="3450158" cy="1322592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经济可行性分析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1098427"/>
            <a:ext cx="2156600" cy="6380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5CA5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https://d.book118.com/007126033032006041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2024-09-13T21:33:29.670</cp:lastPrinted>
  <dcterms:created xsi:type="dcterms:W3CDTF">2024-09-13T13:33:29Z</dcterms:created>
  <dcterms:modified xsi:type="dcterms:W3CDTF">2024-09-13T13:33:31Z</dcterms:modified>
</cp:coreProperties>
</file>