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5BA34F-32DD-4513-BFAD-E7DD2067C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1B5E5C-EF38-4DCC-9193-F9E855FE7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D64FF5-06AC-42A7-8953-F021AF4F8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3CA185-E10F-4781-A4F7-872D876990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91B200-AB7D-4E75-96DD-0C771DFF77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01B43D-0754-416A-90E7-39B3A92113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792B2C-BAB8-4AB8-8F4F-D23A017F11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1DC34F-F012-4C72-8E33-07ADF9F9B1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8D1870-206B-4CAB-B53D-C7E3316692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CE90EC-FA33-4FBD-A68D-6A17DE9F7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ED1C34-57EE-4B2C-93A0-9654BD4875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13002416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慢性支气管急性发作护理查房PPT课件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慢性支气管急性发作概述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慢性支气管急性发作护理常规</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慢性支气管急性发作药物治疗与护理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慢性支气管急性发作患者的生活指导</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慢性支气管急性发作的预防与控制</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慢性支气管急性发作概述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634" r="266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慢性支气管急性发作是指慢性支气管炎在某些诱因下突然出现症状加重的现象。</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通常表现为咳嗽、咳痰、气喘等症状突然加重，可能伴随发热、胸闷等不适。</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565" b="205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慢性支气管急性发作的常见诱因包括感染、过敏、环境污染、吸烟等。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慢性支气管急性发作的病理机制主要包括气道炎症反应、气道痉挛和气道分泌物增多等。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咳嗽、咳痰、气喘等症状突然加重，可能伴随发热、胸闷等不适。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根据患者既往慢性支气管炎病史，结合临床表现和相关检查（如胸片、肺功能检查等）进行诊断。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慢性支气管急性发作护理常规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确保病房内空气新鲜，每日定时开窗通风，避免患者接触刺激性气味。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保持室内空气流通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915" r="1291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保持呼吸道通畅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875" r="19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饮食护理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00" r="2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鼓励患者多饮水，协助患者排痰，保持呼吸道通畅。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给予高蛋白、高热量、易消化的食物，避免刺激性食物和饮料。</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监测患者体温，遵医嘱给予物理降温或药物降温。</a:t>
            </a:r>
          </a:p>
        </p:txBody>
      </p:sp>
      <p:pic>
        <p:nvPicPr>
          <p:cNvPr id="5" name="Picture 5"/>
          <p:cNvPicPr>
            <a:picLocks noChangeAspect="1"/>
          </p:cNvPicPr>
          <p:nvPr/>
        </p:nvPicPr>
        <p:blipFill>
          <a:blip r:embed="rId2"/>
          <a:srcRect t="16675" b="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08" r="1670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发热护理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协助患者采取舒适的体位，给予止咳药物缓解咳嗽症状。</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咳嗽护理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观察患者呼吸情况，如有呼吸困难，及时采取措施缓解症状。</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呼吸困难护理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179" b="131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341" b="234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建立良好的护患关系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与患者建立信任关系，了解患者的心理需求和情绪状态。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提供心理支持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给予患者关心、安慰和支持，帮助患者树立战胜疾病的信心。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促进家庭和社会支持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与患者家属沟通，提供必要的家庭和社会支持，减轻患者的心理负担。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慢性支气管急性发作药物治疗与护理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https://d.book118.com/007130024165006026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2024-09-01T08:08:47.773</cp:lastPrinted>
  <dcterms:created xsi:type="dcterms:W3CDTF">2024-09-01T00:08:47Z</dcterms:created>
  <dcterms:modified xsi:type="dcterms:W3CDTF">2024-09-01T00:08:49Z</dcterms:modified>
</cp:coreProperties>
</file>