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F2981E-C45B-4E6F-ADC3-F685C197A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0BDEDF-9B2B-4BAD-AFBE-4F912C202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F1802C-D482-4745-8397-2C421CDDD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021476-E2BC-451C-B4A5-D66C21016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8EEFAE-DE76-4B64-B15A-103CE98B0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8BE91C-2D2B-4EB5-8F20-27243ACE1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934EA0-0991-48D6-A973-9C7B83E1A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1BDF61-88A6-4407-BBCE-F4AEEC066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7718C1-E34F-435E-A194-1DAD0C8C4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2D004B-3C2D-4CE9-AD52-7DA65A78E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D9FA6B-0CF4-4BD2-95FE-42A1E4421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13015211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大学生旅游消费行为特征分析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大学生旅游消费行为概述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大学生旅游消费行为特征分析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大学生旅游消费行为的影响因素分析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大学生旅游消费行为的优化建议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6748" r="16748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随着经济和社会的发展，旅游消费在大学生群体中越来越普遍，成为他们休闲娱乐、拓展视野的重要方式。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大学生旅游消费行为特征的研究有助于深入了解大学生的消费心理、需求和偏好，为旅游企业提供更精准的市场定位和产品开发。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通过对大学生旅游消费行为的深入研究，可以为旅游行业的发展提供理论支持和实践指导，推动行业的可持续发展。</a:t>
            </a:r>
          </a:p>
        </p:txBody>
      </p:sp>
      <p:sp>
        <p:nvSpPr>
          <p:cNvPr id="9" name="Freeform 9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本研究旨在深入分析大学生旅游消费行为的特征，探究其影响因素和变化趋势，为旅游企业提供有针对性的营销策略和产品开发建议。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采用问卷调查的方式，对不同地区、不同类型的高校学生进行抽样调查，收集他们的旅游消费行为数据。同时，结合文献综述和市场分析等方法，对收集到的数据进行分析和解读，以揭示大学生旅游消费行为的特征和规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大学生旅游消费行为概述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6513" r="3651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2066" r="3206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大学生旅游消费是指大学生在旅游过程中所产生的各种费用，包括交通、住宿、餐饮、景点门票等。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大学生旅游消费具有多元化、个性化、体验化等特点，他们更注重旅游过程中的感受和体验，追求自由、放松和探索。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大学生旅游消费的定义和特点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社会因素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大学生的社交网络、旅游目的地的知名度和社会舆论等也会影响其旅游消费行为。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经济因素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大学生的经济来源主要是家庭，因此家庭经济状况是影响大学生旅游消费的重要因素。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文化因素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大学生的文化背景和价值观对旅游消费行为产生影响，如对旅游目的地的选择、旅游消费的观念等。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大学生旅游消费的影响因素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随着大学生对旅游体验的个性化需求增加，定制化旅游服务将逐渐成为主流。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个性化与定制化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互联网与移动支付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t="7178" b="717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绿色与环保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t="3760" b="376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大学生在旅游过程中更倾向于使用互联网和移动支付，这将推动旅游行业的数字化进程。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大学生越来越注重环保和可持续发展，这将促使旅游行业向绿色、低碳方向发展。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大学生旅游消费的发展趋势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大学生旅游消费行为特征分析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放松心情、开拓视野、结交朋友、体验生活等。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信息收集、目的地筛选、时间安排、预算制定、选择交通和住宿、实际消费等。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大学生旅游消费的动机和决策过程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决策过程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自然风光、历史文化、城市探索、户外运动等。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经济型酒店、青年旅社、民宿等住宿类型；火车、汽车、飞机等交通方式；自由行、跟团游等旅游形式。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0007" r="2000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大学生旅游消费的偏好和选择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https://d.book118.com/007130152116006043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2024-09-17T12:20:51.825</cp:lastPrinted>
  <dcterms:created xsi:type="dcterms:W3CDTF">2024-09-17T04:20:51Z</dcterms:created>
  <dcterms:modified xsi:type="dcterms:W3CDTF">2024-09-17T04:20:53Z</dcterms:modified>
</cp:coreProperties>
</file>