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2F1EF-BAB1-441D-886C-4E72266D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20A4D-901C-42BF-86C9-3A22C3F8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FF9E2-39DD-4215-B91A-7138AD70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39D95-AA38-4623-9F3A-EEDA689F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BFA3D-BF45-45E7-84E9-6EE510B4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0EF8D-A972-4005-9286-E6D4073A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2344E-4A8B-4E85-AF41-5D03E53C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772A4-5559-49A8-A1F9-A9CD0C2E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EF2CB-CEC8-4B02-86EF-A53ACA8C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1024-7452-4287-B191-7371FA1E0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38AB-F3C5-4D5E-9210-EE1F5CBF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103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积极总结迎接新年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过去一年的工作回顾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新一年的工作计划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积极心态与自我激励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通过总结过去一年的工作，展示所取得的成就和进步。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展望未来一年的发展目标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基于当前形势和行业趋势，制定新年度的发展目标和计划。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激发团队士气和动力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通过积极总结和展望，激发团队成员的士气和动力，为新的一年奋斗做好准备。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汇报过去一年的工作成果，包括项目完成情况、业务增长、客户满意度等。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总结团队在过去一年中的建设情况，包括人员变动、培训发展、团队文化等。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分析当前市场形势和未来趋势，提出针对性的发展策略和建议。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市场分析与展望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展示新一年的发展目标，包括业务指标、项目计划、团队建设等，并制定相应的实施计划。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新年目标与计划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成功推进了5个重要项目，包括市场调研、产品设计、开发实施等。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与团队成员紧密合作，共同完成了各项任务，提高了整体效率。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积极与客户沟通，了解客户需求，提供个性化服务，提升了客户满意度。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实现了年度业绩目标，销售额和利润均有显著增长。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成功推出了一款具有市场竞争力的新产品，获得了广泛好评。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获得了公司年度优秀团队称号，体现了团队的凝聚力和战斗力。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团队荣誉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取得的成绩和亮点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部分项目因各种原因导致延期，影响了整体进度。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项目延期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团队内部沟通不够顺畅，有时出现信息传递不及时、不准确的情况。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在某些方面，服务质量存在波动，客户反馈不够理想。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在面对多项任务时，我学会了如何合理安排时间，确保每项任务都能得到妥善处理。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在工作中，我深刻体会到了团队协作的重要性。通过与同事们的紧密合作，我们能够更好地完成任务，提高工作效率。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在工作中，我意识到持续学习的重要性。只有不断学习新知识、新技能，才能跟上时代的步伐，更好地应对工作中的挑战。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3" b="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工作中获得的经验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制定明确的目标和计划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在工作中，我发现制定明确的目标和计划对于提高工作效率非常有帮助。它能够让我更加清晰地了解任务的要求和完成时间，从而更好地安排工作。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在面对工作中的困难和挑战时，保持积极的心态非常重要。它能够让我更加乐观地看待问题，寻找解决问题的办法，而不是被困难所吓倒。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善于沟通和表达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在工作中，我意识到善于沟通和表达对于建立良好的人际关系非常重要。通过清晰、准确地表达自己的想法和意见，能够更好地与同事合作，提高工作效率。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值得借鉴的做法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在工作中，我曾经犯过拖延症的毛病，导致任务无法按时完成。这让我深刻体会到了拖延症的危害，因此我决心要克服这个毛病，做到及时行动、高效工作。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936" r="893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在过去的工作中，我有时过于自信，忽视了自我反思的重要性。这导致我在某些方面存在不足，却没有及时发现和改进。因此，我需要时刻保持谦虚谨慎的态度，不断反思自己的工作和行为。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忽视细节的重要性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在工作中，我曾经忽视了一些细节问题，导致任务出现瑕疵或者失误。这让我意识到细节决定成败的道理，因此我需要更加注重细节的处理和把控。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应当避免的教训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https://d.book118.com/007131030033006041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2024-09-13T22:04:03.505</cp:lastPrinted>
  <dcterms:created xsi:type="dcterms:W3CDTF">2024-09-13T14:04:03Z</dcterms:created>
  <dcterms:modified xsi:type="dcterms:W3CDTF">2024-09-13T14:04:05Z</dcterms:modified>
</cp:coreProperties>
</file>