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1C9CED-089C-408B-B149-7A954D12A1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AA154D-67F2-4097-9C8D-3E6730AC5D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BA02F9-CEA4-4FA8-8ED0-C0F2FAD7CC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25AA7C-A673-4D9D-BB70-C594E60395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B627AA-1DBF-4C65-9C93-DC9D83A441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80F6B1-0B9A-4CB9-A678-7F2DC3300E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6E81F7-9433-4487-83ED-F5D90522CA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D42690-2116-4A17-AB66-6A0A0AE258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7365FD-3FA3-4398-A26E-8F9BC0F3D3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3D8FF1-83BA-4553-B62E-25751571B0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EE06DD-D574-4ECC-BB83-F53E21C55B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713206311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schemeClr>
                </a:solidFill>
                <a:latin typeface="Microsoft Yahei"/>
                <a:ea typeface="Microsoft Yahei"/>
                <a:cs typeface="Microsoft Yahei"/>
              </a:rPr>
              <a:t>建构游戏活动设计</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schemeClr>
                </a:solidFill>
                <a:latin typeface="Microsoft Yahei"/>
                <a:ea typeface="Microsoft Yahei"/>
                <a:cs typeface="Microsoft Yahei"/>
              </a:rPr>
              <a:t>汇报人：&lt;XXX&gt;</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scheme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建构游戏概述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建构游戏材料与工具</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建构游戏活动设计原则</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建构游戏活动案例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建构游戏活动评价与反思</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建构游戏概述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150" r="311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0" r="1072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建构游戏是一种儿童通过操作各种材料，进行物体构造的活动。</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以想象为基础，通过拼搭、组合、叠高等方式，创造出各种物体或场景。</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特点</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08" r="16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促进手眼协调与精细动作发展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拼搭、组合等操作需要手眼协调和精细动作的配合，有助于儿童这方面能力的发展。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培养空间认知能力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通过拼搭、组合等操作，有助于培养儿童的空间认知能力。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激发创造力与想象力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在建构游戏中，儿童可以自由发挥想象力，创造出独特的物体或场景。</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建构游戏的重要性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建构游戏起源于儿童自发进行的堆沙、堆雪等活动，随着玩具材料的不断丰富和发展，建构游戏的形式和内容也不断拓展。</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现代的建构游戏已经从简单的积木拼搭发展到了使用各种材料进行创造性的构建，如乐高、磁力棒等。</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建构游戏的历史与发展</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发展</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历史</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建构游戏材料与工具</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木质积木质地坚硬，颜色丰富，适合不同年龄段的儿童。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木质积木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塑料积木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75" b="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软积木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875" r="14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塑料积木轻便易清洗，颜色鲜艳，适合幼儿阶段的孩子。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软积木质地柔软，不易伤手，适合年龄较小的婴儿。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积木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原木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原木质地坚硬，纹理自然，适合制作大型建构玩具。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板材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板材易于切割和打磨，适合制作小型建构玩具。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木材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ABS塑料质地坚硬，不易变形，颜色鲜艳，适合制作小型建构玩具。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ABS塑料</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PVC塑料轻便易清洗，价格相对较低，适合制作大型建构玩具。</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PVC塑料</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塑料</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3000" r="13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大纸箱</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大纸箱适合制作大型建构玩具，如城堡、房屋等。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小纸箱</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小纸箱适合制作小型建构玩具，如小车、船等。</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纸箱</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胶水</a:t>
            </a:r>
            <a:endParaRPr lang="en-US" sz="1100"/>
          </a:p>
        </p:txBody>
      </p:sp>
      <p:sp>
        <p:nvSpPr>
          <p:cNvPr id="3" name="AutoShape 3"/>
          <p:cNvSpPr/>
          <p:nvPr/>
        </p:nvSpPr>
        <p:spPr>
          <a:xfrm>
            <a:off x="3575643"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颜料</a:t>
            </a:r>
            <a:endParaRPr lang="en-US" sz="1100"/>
          </a:p>
        </p:txBody>
      </p:sp>
      <p:sp>
        <p:nvSpPr>
          <p:cNvPr id="4" name="AutoShape 4"/>
          <p:cNvSpPr/>
          <p:nvPr/>
        </p:nvSpPr>
        <p:spPr>
          <a:xfrm>
            <a:off x="6220535"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剪刀</a:t>
            </a:r>
            <a:endParaRPr lang="en-US" sz="1100"/>
          </a:p>
        </p:txBody>
      </p:sp>
      <p:sp>
        <p:nvSpPr>
          <p:cNvPr id="5" name="AutoShape 5"/>
          <p:cNvSpPr/>
          <p:nvPr/>
        </p:nvSpPr>
        <p:spPr>
          <a:xfrm>
            <a:off x="8927174"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螺丝刀</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其他辅助工具</a:t>
            </a:r>
          </a:p>
        </p:txBody>
      </p:sp>
      <p:pic>
        <p:nvPicPr>
          <p:cNvPr id="27" name="Picture 27"/>
          <p:cNvPicPr>
            <a:picLocks noChangeAspect="1"/>
          </p:cNvPicPr>
          <p:nvPr/>
        </p:nvPicPr>
        <p:blipFill>
          <a:blip r:embed="rId2"/>
          <a:srcRect l="14000" r="14000"/>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l="20432" r="20432"/>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t="16827" b="16827"/>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用于固定建构材料。</a:t>
            </a:r>
            <a:endParaRPr lang="en-US" sz="1100"/>
          </a:p>
        </p:txBody>
      </p:sp>
      <p:sp>
        <p:nvSpPr>
          <p:cNvPr id="40" name="AutoShape 40"/>
          <p:cNvSpPr/>
          <p:nvPr/>
        </p:nvSpPr>
        <p:spPr>
          <a:xfrm>
            <a:off x="3595904"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用于装饰建构玩具。</a:t>
            </a:r>
            <a:endParaRPr lang="en-US" sz="1100"/>
          </a:p>
        </p:txBody>
      </p:sp>
      <p:sp>
        <p:nvSpPr>
          <p:cNvPr id="41" name="AutoShape 41"/>
          <p:cNvSpPr/>
          <p:nvPr/>
        </p:nvSpPr>
        <p:spPr>
          <a:xfrm>
            <a:off x="6274100"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用于切割建构材料。</a:t>
            </a:r>
            <a:endParaRPr lang="en-US" sz="1100"/>
          </a:p>
        </p:txBody>
      </p:sp>
      <p:sp>
        <p:nvSpPr>
          <p:cNvPr id="42" name="AutoShape 42"/>
          <p:cNvSpPr/>
          <p:nvPr/>
        </p:nvSpPr>
        <p:spPr>
          <a:xfrm>
            <a:off x="895229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用于固定较大建构材料。</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建构游戏活动设计原则</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https://d.book118.com/007132063111006042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2024-09-15T21:37:01.796</cp:lastPrinted>
  <dcterms:created xsi:type="dcterms:W3CDTF">2024-09-15T13:37:01Z</dcterms:created>
  <dcterms:modified xsi:type="dcterms:W3CDTF">2024-09-15T13:37:03Z</dcterms:modified>
</cp:coreProperties>
</file>