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FE03C-68EB-462D-B81C-017C4B0ED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F016B-737E-482A-B713-9DE59E08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E29BC-7594-4D58-9269-2E13FEE5C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9FED9-880A-4631-A2BC-4EB47DBBA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B7C3AA-6E7B-4139-9486-22F17C85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AF28E5-6382-4230-B84C-01E253CDD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2EBA37-6374-43D1-B057-636A44861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2E8B5-AC0A-4CAE-AF9F-36AE5A173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5056C-E747-4551-A3E9-89DEC6D1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054B1-3228-4741-B64D-6FDC7995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BE5F3-5F7E-480F-9E7D-59769494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3220102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社区开展银色打卡活动方案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活动流程设计与执行计划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参与人员分工与职责明确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物资筹备与预算控制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https://d.book118.com/007132201026006050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2024-09-22T15:08:34.664</cp:lastPrinted>
  <dcterms:created xsi:type="dcterms:W3CDTF">2024-09-22T07:08:34Z</dcterms:created>
  <dcterms:modified xsi:type="dcterms:W3CDTF">2024-09-22T07:08:36Z</dcterms:modified>
</cp:coreProperties>
</file>