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EF6A6-09AC-45CF-9F33-5251D5EF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AF3FD-23BA-4343-A725-DED89B2B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3B22F-52CD-4956-9C28-0727CD89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9A42-9F5B-4DA4-9116-53E68901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AF06F-AA8E-4FFB-BD16-CBE1C1B0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A53BD-C7E1-4C46-8938-C255F8E63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DA3F3-68C3-4D2C-9E5D-D28B69616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F1C03-6F5E-45C5-B549-8F387431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C7CEF-632D-4DDC-8883-A83D57FB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CBF5-92B5-4286-A188-465B504D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16EB2-3ADF-46BE-A252-589BB75B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50001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慢性盆腔炎的病因与抗感染治疗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抗感染治疗原则与策略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常用抗感染药物介绍及选用建议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非药物治疗方法探讨及实践应用举例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慢性盆腔炎是指女性内生殖器及其周围结缔组织、盆腔腹膜的慢性炎症，常为急性盆腔炎未彻底治疗，在患者体质较差的情况下，急性盆腔炎的病程可迁延及反复发作，造成慢性盆腔炎。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慢性盆腔炎的发病率较高，且近年来呈上升趋势。由于症状不典型，容易被忽视或误诊。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06" r="27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慢性盆腔炎的症状包括下腹部坠胀、疼痛及腰骶部酸痛，常在劳累、性交后及月经前后加剧。此外，患者还可出现月经异常、低热、易感疲倦等全身症状。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慢性盆腔炎可导致输卵管粘连阻塞，引发不孕或异位妊娠。炎症还可能扩散至其他器官，引起相应症状。长期慢性炎症刺激还可能导致盆腔器官相互粘连，形成冰冻骨盆，严重影响女性生殖健康和生活质量。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盆腔炎的诊断主要依据病史、症状和妇科检查。医生会详细询问患者的病史，了解症状的发生、发展和变化情况。同时，通过妇科检查观察宫颈举痛、宫体压痛或附件区压痛等症状。此外，还可通过B超、血常规等辅助检查手段进一步明确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妇产科学》等相关教材和指南，慢性盆腔炎的诊断标准包括以下几个方面：有急性盆腔炎病史；症状反复发作或持续存在；妇科检查发现宫颈举痛、宫体压痛或附件区压痛等症状；B超等辅助检查提示盆腔炎症改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如沙眼衣原体、淋病奈瑟菌等，通过性接触传播，引起盆腔炎症。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如细菌性阴道病、宫颈炎等，炎症上行感染至盆腔。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如人工流产、刮宫术等，手术操作可能损伤生殖道黏膜，导致病原体侵入引起感染。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性传播感染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下生殖道感染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宫腔内手术操作后感染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如经期盆浴、使用不洁卫生巾等，增加病原体侵入的风险。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如阑尾炎、腹膜炎等，炎症可直接蔓延至盆腔。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邻近器官炎症直接蔓延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部分慢性盆腔炎患者无明显感染病史，但存在长期慢性盆腔痛，可能与盆腔静脉淤血、子宫内膜异位症等因素有关。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慢性盆腔痛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免疫力低下或免疫功能异常可能导致病原体易于侵入和感染。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抗感染治疗原则与策略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通过有效的抗感染治疗，消除盆腔内的病原体，控制感染症状。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减轻患者疼痛、发热等不适感，提高生活质量。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防止感染扩散或加重，减少并发症的发生。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根据患者的具体病情、病原体种类和药物敏感性等因素，制定个体化的治疗方案。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消除感染源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https://d.book118.com/007135000144006034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2024-09-08T21:00:57.727</cp:lastPrinted>
  <dcterms:created xsi:type="dcterms:W3CDTF">2024-09-08T13:00:57Z</dcterms:created>
  <dcterms:modified xsi:type="dcterms:W3CDTF">2024-09-08T13:00:59Z</dcterms:modified>
</cp:coreProperties>
</file>