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FC5A3E-1731-4789-BF6B-A256224F0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6A1A59-07AC-44F1-92E7-8D9266909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EB775-25AB-4540-8EBC-1BB95A61D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0A9F90-506F-48FA-84DD-61E8113FC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9F5A02-D5AF-4F1E-922F-93E6A07EE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EE1CC9-17C2-4C86-8642-BE4AF929F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6C1B9C-1AE8-44E8-AC78-2D619548B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6A7AD4-36D8-4ACA-87D7-95827F1E3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D9A905-073F-46F1-B1BF-694104080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67477E-2359-4862-B63B-DBB160084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F2CDF4-32F5-4BFE-AC05-1BF4CC9E0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713500605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病案室消防安全培训课件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病案室火灾危险性分析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灭火器材使用与保养方法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应急预案制定与演练实施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火灾现场处置与自救互救技巧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总结回顾与考核测评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消防安全基础知识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1083" r="110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火灾是指在时间和空间上失去控制的燃烧所造成的灾害。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根据可燃物的类型和燃烧特性，火灾可分为A、B、C、D四类。A类火灾指固体物质火灾，B类火灾指液体或可熔化的固体物质火灾，C类火灾指气体火灾，D类火灾指金属火灾。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燃烧三要素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可燃物、助燃物、着火源。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破坏燃烧三要素中的任何一个，即可达到灭火的目的。具体方法包括冷却法、窒息法、隔离法和抑制法。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燃烧三要素及灭火原理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938" r="229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常见火源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包括明火、电火花、静电火花、雷击等。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防范措施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消防安全规定，禁止在病案室内吸烟或使用明火；定期检查电器线路和用电设备，防止因短路或过载引发火灾；保持室内通风良好，防止可燃气体聚集；在醒目位置设置消防安全标志，提醒员工注意消防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常见火源识别与防范措施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https://d.book118.com/007135006051006033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2024-09-06T16:13:55.096</cp:lastPrinted>
  <dcterms:created xsi:type="dcterms:W3CDTF">2024-09-06T08:13:55Z</dcterms:created>
  <dcterms:modified xsi:type="dcterms:W3CDTF">2024-09-06T08:13:56Z</dcterms:modified>
</cp:coreProperties>
</file>