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7B25E-1531-472E-BAE6-08CDBACF4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EFC10-C4DB-443D-8F1C-DCF6B389F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5AA8A-399E-4092-B700-454BBF8E1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7F653-E594-4871-85FA-5A31258D8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DE303-038A-470B-8676-ADB21D35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D8C7A-7B29-4BCA-BB8B-FC9D77B1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CE2DD-5D7F-413A-9CAB-50BCA1BB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C2F19-C286-4153-B0A1-BB7A4BA17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C68D9-DE4F-47A2-AE09-371691B9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606E1-5616-40F6-8A76-B76D6CD3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1E1EF-5C46-4EA2-9BDF-44A922B0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35006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脑干出血护理查房的实践与改进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93" r="34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8" r="304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脑干出血是指脑干（中脑、桥脑和延髓）内部的出血，通常由高血压、脑血管病变等引起。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脑干是人体重要的生命中枢，控制着呼吸、心跳等基本生命功能，脑干出血病情危重，需要及时救治。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长期高血压导致血管壁损伤，容易形成动脉粥样硬化，增加血管破裂的风险。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脑血管病变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如脑血管畸形、动脉瘤等，也可能导致脑干出血。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如烟雾病、血液病等罕见病因。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脑干出血的病因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脑干出血的症状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肢体瘫痪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脑干出血可能导致颅内压升高，引发呕吐。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脑干出血可能影响运动神经功能，导致肢体瘫痪。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脑干出血时，患者常常感到剧烈头痛。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患者可能出现昏迷、嗜睡、意识模糊等症状。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如呼吸困难、吞咽困难、心律失常等。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确保患者呼吸道畅通，及时清理呼吸道分泌物，必要时给予吸氧。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密切监测患者的体温、脉搏、呼吸、血压等生命体征，发现异常及时处理。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根据患者的病情和医生的建议，给予适当的饮食，保证营养摄入。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定期为患者翻身、按摩，保持皮肤清洁干燥，预防褥疮的发生。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7" r="132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14" r="177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注意观察患者的意识状态，如是否清醒、是否有昏迷等情况。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注意观察患者瞳孔的大小、形状、对光反射等变化，以便及时发现颅内压增高的情况。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瞳孔变化观察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注意观察患者的肢体活动情况，如是否有偏瘫、肢体麻木等情况。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肢体活动情况观察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对于严重的脑干出血患者，需要监测颅内压的变化，以便及时发现和处理颅内压增高的情况。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对于卧床不起的患者，容易发生肺部感染，应注意保持呼吸道通畅，定期为患者翻身、拍背。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脑干出血患者容易发生应激性溃疡，应注意观察患者的消化道情况，如出现消化道出血应及时处理。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应激性溃疡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由于患者长期卧床和饮食不佳，容易出现电解质紊乱，应注意监测患者的电解质水平，及时补充必要的电解质。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脑干出血患者的康复护理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https://d.book118.com/007135006100006041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2024-09-14T06:16:51.037</cp:lastPrinted>
  <dcterms:created xsi:type="dcterms:W3CDTF">2024-09-13T22:16:51Z</dcterms:created>
  <dcterms:modified xsi:type="dcterms:W3CDTF">2024-09-13T22:16:52Z</dcterms:modified>
</cp:coreProperties>
</file>