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820A4-F1DC-482E-B8A3-20B988794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76773-A79B-40B1-B7E7-D0B87E6BA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46EEB-8A5D-463E-BEBB-A68DE63A6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B91FE-D71E-4F7E-9D4A-BA48C9421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80EC7E-E519-4D79-BB3A-0E9209601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69929B-CE93-4323-942F-0EE814888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77FE91-581A-4475-9129-DA31AFBED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E91D8-FC53-4417-BAC6-4CECAB74B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294EE-7630-404E-91D5-93F2D7341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8C592-3913-424D-8948-E5DFD0341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54DD7-D274-4BBE-9D53-CEBC939F0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350431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光伏组件企业供需现状与发展战略规划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光伏组件行业供需现状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光伏组件企业发展现状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光伏组件行业发展趋势预测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光伏组件企业发展战略规划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光伏组件企业合作与协同发展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光伏产业快速发展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随着全球对可再生能源需求的增长，光伏产业经历了快速发展，光伏组件作为产业链的重要环节，其供需状况对整个产业具有重要影响。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光伏组件市场变化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近年来，光伏组件市场经历了技术升级、产能过剩、价格战等阶段，企业面临的市场环境和竞争格局发生了深刻变化。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在复杂多变的市场环境下，光伏组件企业需要制定科学合理的发展战略规划，以应对市场挑战，实现可持续发展。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报告将结合光伏组件企业的实际情况，提出针对性的发展战略规划建议，包括市场定位、产品创新、品牌建设、营销策略等方面。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企业发展战略规划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报告将深入分析全球及中国光伏组件市场的供需状况，包括产能、产量、销量、库存等方面。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光伏组件企业供需现状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报告将梳理光伏组件的产业链结构，包括原材料、生产设备、技术研发、产品销售等环节。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光伏组件产业链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光伏组件行业供需现状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随着全球对可再生能源的重视，光伏组件在国内外市场的需求持续增长。尤其是一些发达国家，对清洁能源的需求尤为强烈。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不同类型光伏组件需求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市场上对单晶硅、多晶硅、薄膜等不同类型的光伏组件均有需求，但需求比例和增长趋势存在差异。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客户需求特点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客户对光伏组件的需求呈现多样化特点，包括高效率、低成本、长寿命、美观等方面。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光伏组件制造技术不断提高，自动化、智能化生产成为趋势，提高了生产效率和产品质量。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供应链稳定性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光伏组件生产涉及原材料、设备、劳动力等多个环节，供应链稳定性对产能和成本具有重要影响。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光伏组件产能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全球光伏组件产能不断扩大，特别是中国、美国、欧洲等国家和地区，产能增长迅速。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供应能力分析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总体供需平衡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目前全球光伏组件市场总体供需平衡，但局部地区或特定时间段可能出现供需失衡现象。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受供需关系、原材料价格、政策等多种因素影响，光伏组件市场价格存在一定波动。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随着技术进步和市场规模扩大，光伏组件供需关系将更加平衡，价格将趋于稳定。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供需平衡情况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光伏组件企业发展现状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企业数量及规模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光伏组件企业数量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随着光伏市场的不断扩大，光伏组件企业数量也在逐年增加，目前全球范围内已有数百家光伏组件生产企业。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企业规模分布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光伏组件企业规模差异较大，既有国际知名的大型企业，也有专注于某个细分领域的中小型企业。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以晶体硅材料为基础，具有高转换效率、长寿命、稳定性好等特点，是目前市场主流产品。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晶体硅组件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58" r="90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薄膜组件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844" r="1484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新兴技术组件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38" r="161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以薄膜材料为基础，具有轻质、柔性、可弯曲等特点，适用于一些特殊应用场景。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如钙钛矿、有机光伏等新型光伏技术不断涌现，相关产品具有潜在的高转换效率和低成本优势。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光伏组件企业在技术研发方面的投入逐年增加，以提高产品性能、降低成本并拓展新的应用领域。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58" r="149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研发投入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光伏组件企业在材料、工艺、设备等方面不断进行技术创新，推动光伏技术的持续进步。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光伏组件企业在技术研发方面取得了显著成果，如提高转换效率、降低衰减率、增强产品稳定性等。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技术研发水平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光伏组件行业发展趋势预测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持续增长的市场需求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随着全球对可再生能源的需求增加，光伏组件市场将持续增长。特别是在电力、建筑、交通等领域，光伏组件的应用将更加广泛。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分布式光伏市场的崛起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分布式光伏市场逐渐成为光伏组件需求的重要增长点。家庭、企业等用户越来越多地选择安装分布式光伏系统，以降低用电成本和实现能源自给自足。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新兴市场的拓展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随着全球能源结构的转型，新兴市场如非洲、东南亚等地区的光伏组件需求将快速增长。这些地区的光照资源丰富，光伏组件具有巨大的发展潜力。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市场需求趋势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https://d.book118.com/007135043141006041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2024-09-14T16:33:37.490</cp:lastPrinted>
  <dcterms:created xsi:type="dcterms:W3CDTF">2024-09-14T08:33:37Z</dcterms:created>
  <dcterms:modified xsi:type="dcterms:W3CDTF">2024-09-14T08:33:39Z</dcterms:modified>
</cp:coreProperties>
</file>