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B59EA-3E29-409F-8652-AF0A4BCDA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182F3-AE16-4043-82A4-81DDB261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6CF38-5E7A-4270-B53F-AE3A82E8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2865A-8EAB-4641-8A73-4515BDD38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95476-BFBB-464E-8768-8A173F7D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436AA-FAEA-4BE3-900A-EF245C2B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D8A274-E98A-4846-90E6-78F1BA58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D1BB7-77EC-474F-85D0-076F89E5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5F244-D8C6-4165-B175-D7117A52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6D7AD-DAFB-4B17-8883-24E1A3D68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299F-FA62-423F-B2C7-83D56C6D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0062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水痘病人护理\n## 1.水痘的病原体及流行病学特点\n### 1.1水痘的病原体概述\n### 1.2水痘的流行病学特点\n### 1.3水痘的传播途径与预防措施\n## 2.水痘的临床表现与诊断\n### 2.1水痘的临床表现\n### 2.2水痘的诊断方法\n### 2.3水痘的鉴别诊断与并发症\n## 3.小儿水痘病人的护理措施\n### 3.1一般护理与病情观察\n### 3.2皮肤护理与疱疹处理\n### 3.3疼痛管理与其他症状护理\n## 4.小儿水痘病人的药物治疗与疫苗接种\n### 4.1药物治疗方案与注意事项\n### 4.2疫苗接种的重要性与建议\n### 4.3药物副作用的观察与处理\n## 5.小儿水痘病人的家庭与学校护理\n### 5.1家庭护理环境与措施\n### 5.2学校护理措施与隔离要求\n### 5.3心理护理与社会支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小儿水痘病人护理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水痘的病原体及流行病学特点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水痘是由水痘-带状疱疹病毒（Varicella-zoster virus，VZV）引起的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双链DNA病毒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，属于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疱疹病毒科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病毒对外界环境抵抗力较弱，不耐热，易被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乙醇、丙酮等有机溶剂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灭活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水痘-带状疱疹病毒的唯一宿主是人类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飞沫传播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直接接触传播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空气气溶胶传播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感染后，病毒在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内潜伏，免疫力下降时复发为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带状疱疹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水痘的病原体概述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7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水痘是一种全球性传染病，全年均有发病，但以春季和冬季较为常见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水痘易感人群为儿童和青少年，其中2-6岁儿童发病率最高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水痘具有传染性，患者在出疹前1-2天至皮疹全部结痂期间具有传染性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水痘免疫持久性较差，感染后免疫力一般可持续10年，部分患者终身免疫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水痘的流行病学特点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水痘的传播途径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：患者咳嗽、打喷嚏时产生的飞沫传播给周围人群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：患者直接接触或间接接触感染者的皮肤疱疹液传播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空气气溶胶传播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：患者咳嗽、打喷嚏时产生的气溶胶传播给周围人群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水痘的预防措施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：儿童接种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，可有效预防水痘发生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保持室内通风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：保持室内空气流通，减少病毒在空气中的存活时间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隔离患者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：患者隔离至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皮疹全部结痂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，避免与其他儿童接触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：勤洗手，避免手接触感染者的皮肤疱疹液，减少传播途径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水痘的传播途径与预防措施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水痘的临床表现与诊断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：皮疹为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红色斑丘疹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，逐渐发展为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，最后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：疱疹为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，内含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淡黄色液体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，疱疹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分批出现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不留疤痕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，体温在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℃以下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，一般无需特殊处理</a:t>
                </a:r>
                <a:endParaRPr/>
              </a:p>
            </p:txBody>
          </p:sp>
          <p:sp>
            <p:nvSpPr>
              <p:cNvPr id="2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水痘的临床表现为皮疹、疱疹、发热等症状</a:t>
                </a:r>
                <a:endParaRPr/>
              </a:p>
            </p:txBody>
          </p:sp>
          <p:sp>
            <p:nvSpPr>
              <p:cNvPr id="2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：疱疹破裂后感染，导致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蜂窝织炎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丹毒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：患者高热、咳嗽、呼吸困难，需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：水痘病毒侵犯脑神经，导致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2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水痘的并发症包括皮肤感染、肺炎、脑炎等</a:t>
                </a:r>
                <a:endParaRPr/>
              </a:p>
            </p:txBody>
          </p:sp>
          <p:sp>
            <p:nvSpPr>
              <p:cNvPr id="2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水痘的诊断主要依据临床表现和病史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中有接触过水痘患者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诊断时需与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猩红热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等疾病进行鉴别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水痘的实验室检查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疱疹液涂片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：检查疱疹液中是否存在水痘-带状疱疹病毒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：检测患者血清中水痘-带状疱疹病毒抗体，有助于诊断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，但皮疹为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淡红色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淋巴结肿大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，但皮疹为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红色斑丘疹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疱疹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流鼻涕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猩红热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，但皮疹为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针尖大小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咽峡炎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23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水痘的鉴别诊断</a:t>
                </a:r>
                <a:endParaRPr/>
              </a:p>
            </p:txBody>
          </p:sp>
          <p:sp>
            <p:nvSpPr>
              <p:cNvPr id="23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：疱疹破裂后感染，导致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蜂窝织炎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丹毒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：患者高热、咳嗽、呼吸困难，需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：水痘病毒侵犯脑神经，导致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24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水痘的并发症</a:t>
                </a:r>
                <a:endParaRPr/>
              </a:p>
            </p:txBody>
          </p:sp>
          <p:sp>
            <p:nvSpPr>
              <p:cNvPr id="24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水痘的鉴别诊断与并发症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小儿水痘病人的护理措施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患者需卧床休息，保持室内通风，避免直接吹风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温度适宜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，避免患者受凉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，减少病毒在空气中的存活时间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患者需加强营养，多喝水，保持皮肤清洁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易消化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鸡蛋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瘦肉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疱疹感染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患者需密切观察病情，如发热、皮疹、疱疹等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高热不退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皮疹加重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住院治疗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一般护理与病情观察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https://d.book118.com/007140062066006042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小儿水痘病人护理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2024-09-15T17:58:59.140</cp:lastPrinted>
  <dcterms:created xsi:type="dcterms:W3CDTF">2024-09-15T09:58:59Z</dcterms:created>
  <dcterms:modified xsi:type="dcterms:W3CDTF">2024-09-15T09:59:01Z</dcterms:modified>
</cp:coreProperties>
</file>