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27AB8-F31F-4F65-BCBA-5BEBCB5A4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D449B-0BB1-4509-8A4A-BBE27831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DF5DD-47FE-4511-BDEB-65413C98C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58C38-7B80-4581-A77B-50DA68E2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D684B-B22B-4749-9B06-13D86D1B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D3209-488C-4641-9D1D-D1CF72CF5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9FA9E-E3E8-4793-9B45-941DD811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2AE3E-767A-440B-9F01-B2132BBCF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D8E7B-E8ED-4368-9707-DE24F5446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44819-A3EC-4376-AF3B-63814BBA1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3580D-A5F3-42B9-B04E-482147BB5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0066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协同创新医防融合推进国家基本公卫项目的重要路径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 charset="-122"/>
                <a:ea typeface="黑体" charset="-122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协同创新医防融合的策略与措施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医防融合在基本公卫项目中的实践应用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协同创新医防融合推进国家基本公卫项目的挑战与机遇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当前，全球面临诸多公共卫生挑战，如新冠疫情等突发公共卫生事件。协同创新医防融合对于提高国家应对能力、保障人民健康具有重要意义。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应对公共卫生挑战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医防融合作为医疗卫生事业发展的重要方向，有助于优化资源配置，提高服务效率和质量，满足人民群众多层次、多样化的健康需求。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推动医疗卫生事业发展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健康的国民是经济社会可持续发展的基础。通过协同创新医防融合，可以提升国民健康水平，为经济社会发展提供有力保障。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促进经济社会可持续发展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打破条块分割，实现资源整合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协同创新医防融合有助于打破医疗卫生领域条块分割的局面，实现预防、治疗、康复等资源的有效整合和优化配置。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通过医防融合，可以将预防关口前移，实现从以治病为中心向以健康为中心的转变，提高疾病预防控制能力和水平。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协同创新医防融合有助于推动医疗卫生服务模式创新，构建以基层为重点、以全科医生为骨干、以预防为主的服务体系，提高服务效率和质量。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通过医防融合工作的开展，可以普及健康知识，提高全民健康素养和自我保健能力，促进全民健康水平的提升。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强化预防为主，关口前移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推动医疗卫生服务模式创新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提升全民健康素养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协同创新医防融合的重要性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国家基本公卫项目概述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国家基本公共卫生项目的主要目标是提高居民健康水平，减少健康危险因素，促进公共卫生服务均等化。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项目涵盖了健康教育、预防接种、儿童健康管理、孕产妇健康管理、老年人健康管理、慢性病管理等多个方面。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64" r="32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94" r="287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国家基本公共卫生项目在全国范围内得到了广泛实施，各级政府和卫生机构积极参与，取得了一定的成效。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然而，项目实施过程中也面临着诸多挑战，如资源配置不均、服务质量参差不齐、居民参与度不高等问题。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协同创新医防融合的策略与措施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03" b="136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跨部门协同合作机制建立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建立多部门协同工作机制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卫生、教育、科技、财政等多部门共同参与，形成跨部门协同推进医防融合的工作格局。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加强政策协同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制定和完善相关政策，促进医防融合在人才培养、科技创新、资金投入等方面的协同发展。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强化信息沟通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建立定期的信息沟通机制，及时交流工作进展和存在的问题，共同研究解决方案。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整合医疗资源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优化医疗资源配置，促进优质医疗资源下沉和共享，提高基层医疗服务能力。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构建公共卫生信息平台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建立公共卫生信息数据库和共享平台，实现公共卫生信息的实时更新和共享，提高公共卫生事件的应对能力。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加强科研合作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鼓励医疗机构、科研机构和企业之间的科研合作，推动医防融合相关技术的研发和应用。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资源整合与共享平台建设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042" r="5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推进管理创新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探索医防融合的管理模式和服务模式创新，提高公共卫生服务的效率和质量。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鼓励技术创新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支持医疗机构和科研机构开展医防融合相关技术的研发和创新，推动新技术在公共卫生领域的应用。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培育创新人才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加强医防融合领域的人才培养，培养一批具有创新精神和实践能力的专业人才。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创新驱动发展路径探索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https://d.book118.com/007140066111006050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2024-09-23T03:07:21.928</cp:lastPrinted>
  <dcterms:created xsi:type="dcterms:W3CDTF">2024-09-22T19:07:21Z</dcterms:created>
  <dcterms:modified xsi:type="dcterms:W3CDTF">2024-09-22T19:07:24Z</dcterms:modified>
</cp:coreProperties>
</file>