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80D6A-DC81-43C1-8441-2022E05D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BD29-B961-4B64-9F96-6F5C0B8DA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0BFB7-5866-409C-9536-127227F4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E1333-F94B-45BD-9E12-FAFA4D52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0FAB0-278D-42B5-801B-75F3AC31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160FA-3FA0-44AB-9FD4-7D4F422C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B4E1A-A87B-4550-BEB7-505195EA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337D4-977C-4BAE-9ED2-F4034983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08F47-2106-463C-938D-66686EFD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8530A-43E7-4E55-9776-6DFD1965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58D7-9A57-4219-81D8-91BDF106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2015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后漏尿护理PPT\n## 1.产后漏尿的定义与原因分析\n### 1.1产后漏尿的定义及临床表现\n### 1.2产后漏尿的发病原因\n### 1.3产后漏尿的高危因素\n## 2.产后漏尿的诊断与评估\n### 2.1产后漏尿的诊断方法\n### 2.2产后漏尿的严重程度评估\n### 2.3产后漏尿的鉴别诊断\n## 3.产后漏尿的预防策略\n### 3.1孕期盆底肌锻炼的重要性\n### 3.2孕期体重管理的意义\n### 3.3产程中的护理措施\n## 4.产后漏尿的非手术治疗方法\n### 4.1盆底肌电刺激治疗\n### 4.2生物反馈治疗\n### 4.3药物治疗及康复训练\n## 5.产后漏尿的手术治疗及适应症\n### 5.1手术治疗方法介绍\n### 5.2手术适应症及禁忌症\n### 5.3手术后的护理与康复\n## 6.产后漏尿的心理护理与支持\n### 6.1产后漏尿对心理的影响\n### 6.2心理护理措施与方法\n### 6.3社会支持与家庭关怀\n## 7.产后漏尿的护理案例分析\n### 7.1成功案例分享\n### 7.2护理过程中的挑战与应对\n### 7.3案例总结与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产后漏尿护理PPT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产后漏尿的定义与原因分析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产后漏尿是指分娩后出现的尿液无意识地泄漏现象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尿失禁：咳嗽、打喷嚏、运动时出现尿液泄漏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尿急：尿意强烈，难以控制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尿频：每天排尿次数增多，但尿量正常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尿失禁：尿液泄漏量不等，严重者需使用尿布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尿急：尿意急迫，难以延迟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尿频：白天和夜间排尿次数增多，影响生活质量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产后漏尿的定义及临床表现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妊娠期盆底肌肉和韧带松弛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孕期体重增加，盆底承受压力增加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分娩时胎儿通过产道，盆底肌肉过度拉伸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产后激素水平变化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雌激素水平下降，导致尿道壁和盆底肌肉松弛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孕激素水平下降，影响膀胱张力</a:t>
                </a:r>
                <a:endParaRPr/>
              </a:p>
            </p:txBody>
          </p:sp>
          <p:pic>
            <p:nvPicPr>
              <p:cNvPr id="2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产后恢复不良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盆底肌肉恢复不全，导致尿失禁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膀胱容量减少，导致尿频</a:t>
                </a:r>
                <a:endParaRPr/>
              </a:p>
            </p:txBody>
          </p:sp>
          <p:pic>
            <p:nvPicPr>
              <p:cNvPr id="2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产后漏尿的发病原因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妊娠期体重增加过多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胎儿过大，盆底承受压力增加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孕期体重增长过快，盆底肌肉和韧带过度拉伸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阴道分娩：盆底肌肉和韧带损伤风险较高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剖宫产：虽然避免了盆底损伤，但仍有漏尿风险</a:t>
                </a:r>
                <a:endParaRPr/>
              </a:p>
            </p:txBody>
          </p:sp>
        </p:grpSp>
        <p:grpSp>
          <p:nvGrpSpPr>
            <p:cNvPr id="3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产后恢复不良</a:t>
                </a:r>
                <a:endParaRPr/>
              </a:p>
            </p:txBody>
          </p:sp>
          <p:sp>
            <p:nvSpPr>
              <p:cNvPr id="3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盆底肌肉锻炼不足，导致盆底肌肉恢复不全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膀胱容量恢复不良，导致尿频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产后漏尿的高危因素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产后漏尿的诊断与评估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了解产妇的妊娠期情况、分娩方式和产后恢复状况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了解漏尿的症状、严重程度和持续时间</a:t>
                </a:r>
                <a:endParaRPr/>
              </a:p>
            </p:txBody>
          </p:sp>
          <p:sp>
            <p:nvSpPr>
              <p:cNvPr id="31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盆底肌肉张力检查：评估盆底肌肉的紧张度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尿道功能检查：评估尿道括约肌的功能</a:t>
                </a:r>
                <a:endParaRPr/>
              </a:p>
            </p:txBody>
          </p:sp>
          <p:sp>
            <p:nvSpPr>
              <p:cNvPr id="32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尿动力学检查：评估膀胱储尿和排尿功能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盆底超声检查：评估盆底肌肉和韧带的结构和功能</a:t>
                </a:r>
                <a:endParaRPr/>
              </a:p>
            </p:txBody>
          </p:sp>
          <p:sp>
            <p:nvSpPr>
              <p:cNvPr id="32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产后漏尿的诊断方法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产后漏尿的严重程度评估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根据症状对生活的影响程度进行评估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轻度：症状对生活影响较小，可通过非手术方法治疗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中度：症状对生活影响较大，需考虑手术治疗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重度：症状严重影响生活质量，需尽快手术治疗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根据症状的类型进行评估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尿失禁：尿液泄漏量不等，严重者需使用尿布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尿急：尿意急迫，难以延迟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尿频：白天和夜间排尿次数增多，影响生活质量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与尿路感染鉴别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尿路感染表现为尿频、尿急、尿痛，尿常规检查可见白细胞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产后漏尿症状为无意识地尿液泄漏，无尿痛和尿路感染症状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与膀胱过度活动症鉴别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膀胱过度活动症表现为尿频、尿急，但无尿液泄漏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产后漏尿表现为尿液泄漏，同时可伴有尿频、尿急症状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产后漏尿的鉴别诊断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产后漏尿的预防策略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孕期盆底肌锻炼的重要性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盆底肌锻炼有助于增强盆底肌肉力量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孕期进行盆底肌锻炼，可降低产后漏尿风险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盆底肌锻炼可提高盆底肌肉的紧张度和稳定性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盆底肌锻炼的方法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凯格尔运动：通过收缩和放松盆底肌肉进行锻炼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盆底肌电刺激：通过电刺激盆底肌肉进行锻炼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孕期体重管理有助于减少盆底肌肉和韧带的过度拉伸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控制孕期体重增长，避免胎儿过大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合理饮食和运动，保持健康的体重增长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孕期体重管理的方法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适当的运动锻炼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孕期体重管理的意义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产程中的护理措施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产程中注意保护盆底肌肉和韧带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剖宫产：选择适当的切口位置，减少盆底损伤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阴道分娩：注意胎头娩出速度和力量，避免过度拉伸盆底肌肉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产程后的护理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及时排尿，避免膀胱过度充盈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盆底肌肉按摩和热敷，促进盆底肌肉恢复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产后漏尿的非手术治疗方法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盆底肌电刺激治疗通过电刺激盆底肌肉进行锻炼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增强盆底肌肉力量，提高盆底肌肉的紧张度和稳定性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改善产后漏尿症状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盆底肌电刺激治疗的方法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使用盆底肌电刺激仪器进行治疗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治疗周期一般为4-6周，每周2-3次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盆底肌电刺激治疗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https://d.book118.com/007142015152006043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产后漏尿护理PPT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2024-09-17T21:08:24.291</cp:lastPrinted>
  <dcterms:created xsi:type="dcterms:W3CDTF">2024-09-17T13:08:24Z</dcterms:created>
  <dcterms:modified xsi:type="dcterms:W3CDTF">2024-09-17T13:08:26Z</dcterms:modified>
</cp:coreProperties>
</file>