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17CAF3-C301-43BC-878E-0F5101D38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2C1951-C61C-4FAB-8FEB-747F0E75B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16388F-284A-4214-80CE-41C2FB926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166AA1-A9B0-46C1-B49D-D0498B56D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B8ADE5-4078-4D1C-BC84-9DADC5A1C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A14BFC-54FB-412E-BD81-C99C107314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9A5CF0-890C-41BA-A695-431E8AD8E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4D3179-18EA-403D-A82D-3DE2CABD9F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FCEC27-2B47-4A64-BCE9-8F1653167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F40B9A-BEF5-4740-B7D3-5BB382F3A7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7DE18B-F108-4ED0-BB07-D5BF57305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714202503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老年自闭症的护理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老年自闭症概述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老年自闭症的护理原则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老年自闭症的护理方法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老年自闭症的护理挑战与对策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老年自闭症的护理案例分享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老年自闭症概述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老年自闭症是一种发生在老年人身上的神经退行性疾病，主要表现为社交障碍、语言障碍和重复性行为。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老年自闭症的症状可能因个体差异而异，但通常包括社交互动能力下降、沟通困难、兴趣和活动范围狭窄等。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研究显示，老年自闭症的发生与遗传因素有关，部分患者有家族遗传史。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神经生物学因素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自闭症的发生与大脑神经元连接异常、神经递质失衡等神经生物学因素有关。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孕期感染、围产期并发症、免疫系统异常等环境因素也可能增加老年自闭症的风险。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老年自闭症的成因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由于社交和语言障碍，老年自闭症患者的生活质量可能受到影响，难以参与社交活动和享受生活。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生活质量下降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老年自闭症患者可能面临焦虑、抑郁等心理健康问题，需要关注其心理支持和干预。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心理健康问题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老年自闭症患者的护理需要家庭和社会的支持，对家庭和社会造成一定的负担。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家庭和社会负担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老年自闭症的影响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老年自闭症的护理原则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6764" b="1676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确保居住环境安全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消除家居环境中的安全隐患，如锐利物品、易燃物品等，确保老年自闭症患者安全。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预防意外伤害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密切关注老年自闭症患者的行动，避免发生意外事故，如摔倒、走失等。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制定安全措施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根据患者的具体情况，制定相应的安全措施，如使用防护栏、安全带等。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提供营养均衡、易于消化的食物，确保老年自闭症患者获得足够的营养。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饮食护理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定期为患者洗澡、洗头、修剪指甲等，保持个人卫生。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卫生护理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创造良好的睡眠环境，建立规律的睡眠习惯，提高睡眠质量。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睡眠护理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沟通交流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与患者建立良好的沟通交流渠道，了解他们的需求和想法，促进彼此之间的理解和信任。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情感支持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给予老年自闭症患者情感上的支持和鼓励，增强他们的自信心和自尊心。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兴趣爱好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根据患者的兴趣爱好，开展有益的活动，丰富他们的精神生活。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定期为老年自闭症患者进行身体检查，及早发现并处理潜在的健康问题。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定期体检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根据医生的建议，为患者提供必要的药物治疗，控制症状。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根据患者的具体情况，制定相应的康复训练计划，促进身体功能的恢复和改善。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老年自闭症的护理方法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提供营养均衡的食物，注意食物的软硬、冷热适中，避免食用过于刺激的食物。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个人卫生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协助患者进行个人卫生清洁，如洗澡、刷牙、修剪指甲等，保持身体舒适和卫生。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保持规律的作息时间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确保老年自闭症患者有足够的休息和睡眠时间，有助于维持他们的身心健康。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50" b="25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日常生活的护理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https://d.book118.com/007142025034006036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2024-09-11T02:31:56.458</cp:lastPrinted>
  <dcterms:created xsi:type="dcterms:W3CDTF">2024-09-10T18:31:56Z</dcterms:created>
  <dcterms:modified xsi:type="dcterms:W3CDTF">2024-09-10T18:31:58Z</dcterms:modified>
</cp:coreProperties>
</file>