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D88B6-7FDE-4510-9E96-CCFF7A133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E4B1F-160C-4FB1-A54E-D648662DE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B51519-9651-482A-9211-CE555AAF6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C6B87B-3089-4E42-BAEF-24C894B25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B19859-5604-4C11-AEDC-BC0C538FD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A7F573-8EC8-4107-ABEE-8766340A1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F1E4A3-0EE2-4D12-B130-6E6F201EB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6DDE79-0252-4ACE-9DCE-0C3AAA70C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53A038-DF9D-4F73-A71A-1BA5FCDB5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910168-184C-47FE-9A93-EE99F0754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24DE1-CD66-4908-B0F4-38BDB7B13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4310300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某汽车零件部公司薪酬福利管理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薪酬福利管理概述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薪酬体系设计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福利体系设计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薪酬福利管理实践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薪酬福利管理案例分析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薪酬福利管理概述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薪酬福利管理是指企业制定和实施薪酬福利政策的一系列活动，包括确定薪酬福利体系、设计薪酬福利结构、制定薪酬福利标准等。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薪酬福利管理的目标是激励员工，提高员工满意度和忠诚度，同时吸引和保留优秀人才，促进企业可持续发展。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薪酬福利管理的定义与目标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公平性、激励性、竞争性、合法性。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根据企业战略和市场环境，制定合理的薪酬福利策略，包括薪酬水平策略、薪酬结构策略、福利策略等。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薪酬福利管理的原则与策略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有效的薪酬福利管理能够激发员工的积极性和创造力，提高员工的工作效率和绩效，增强企业的市场竞争力。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薪酬福利管理对企业的发展、员工满意度和忠诚度、企业形象等方面都有重要影响。合理的薪酬福利管理能够促进企业与员工共同发展，实现双赢。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薪酬福利管理的意义与影响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薪酬体系设计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250" r="18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根据岗位职责、工作难度、技能要求等因素，对岗位进行评估，确定岗位等级。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根据岗位评估结果，设定相应的薪酬等级，形成完整的薪酬体系。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薪酬等级设定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岗位评估与薪酬等级设定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969" r="17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包括基本工资、绩效工资、奖金、津贴等部分，明确各部分的比例和计算方式。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薪酬水平确定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根据市场薪酬水平和公司实际情况，确定各岗位的薪酬水平，保持公司薪酬的竞争力。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薪酬结构与薪酬水平确定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薪酬调整与激励机制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薪酬调整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定期对员工的工作表现、市场薪酬水平等因素进行评估，对薪酬进行调整，确保薪酬的公平性和激励性。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建立有效的激励机制，如股权激励、奖金制度等，激发员工的积极性和创造力。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通过合理的薪酬体系设计，实现员工的工作积极性和工作绩效的提高，促进公司整体业绩的提升。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确保薪酬体系的公平性，使员工感到自己的付出与回报成正比，增强员工对公司的忠诚度和归属感。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薪酬体系的有效性与公平性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福利体系设计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https://d.book118.com/007143103002006046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2024-09-20T22:45:41.450</cp:lastPrinted>
  <dcterms:created xsi:type="dcterms:W3CDTF">2024-09-20T14:45:41Z</dcterms:created>
  <dcterms:modified xsi:type="dcterms:W3CDTF">2024-09-20T14:45:43Z</dcterms:modified>
</cp:coreProperties>
</file>